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6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1A6B5-3177-9694-AB71-F8D94710E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C6B053-7631-BAFC-8B29-8947D9350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8D349-B737-08CC-6ED9-BC792665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839-464F-44E6-9323-79971C1D4D6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06E63-4D30-C10E-594A-3C77EA611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5360-7E77-060D-2A40-864E999EA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7759-9FE6-499D-9D36-A758E5997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9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2A290-5E3A-8F36-C3A5-CB401181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49E33-14B8-E706-7585-20FB871CB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C2024-C2EB-7E89-C11E-B3BF7FD7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839-464F-44E6-9323-79971C1D4D6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1F9C9-5488-94B5-3E83-347FFECA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65F94-77A8-AABF-91EA-838A761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7759-9FE6-499D-9D36-A758E5997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7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E6D8C1-485C-6745-0F9A-FC3067DB9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F11A0-F5EC-1C5E-F558-17A96D19A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977F-BC19-E38A-228E-6217D0A3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839-464F-44E6-9323-79971C1D4D6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F6933-03C5-308B-1B5C-D61F7C369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9B4D8-C989-4ACF-EFBE-7BE55C3F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7759-9FE6-499D-9D36-A758E5997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7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BDD2E-74D0-E0A9-E308-519CA15B8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D73FA-BD4F-C622-0136-E5D4322A3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80DD2-D856-34FE-FC6E-F6D4E8002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839-464F-44E6-9323-79971C1D4D6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C5316-9DDB-8973-FF84-CF180D62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E5EEB-D57D-C7B3-5774-CDC2F6801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7759-9FE6-499D-9D36-A758E5997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35273-15FA-3D7A-7B2E-24D1154D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1CF5A-9D25-2AC2-A9E9-B64769580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1E3F3-79DE-D17A-05F1-3053AAB0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839-464F-44E6-9323-79971C1D4D6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2F441-6F79-264C-E647-85E301FB5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CE34D-122B-B6EC-601C-F7C7F8D1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7759-9FE6-499D-9D36-A758E5997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4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A388B-0169-047E-7127-F3A19C0F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E1DF0-6D65-EF5A-FB33-473098BDF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12CE7-462D-C8A7-7FBE-DAB38E72E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7798C-6605-FBE9-02B1-AF63F624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839-464F-44E6-9323-79971C1D4D6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DC4D5-D72B-C6FF-D7FD-D4BA3EF7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10107-2194-5846-C925-4319126A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7759-9FE6-499D-9D36-A758E5997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9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EEDF4-E2A6-A63E-CA10-93184E7F6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7B72C-B222-5DF1-DF71-35F93338C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D1500-4204-A15B-3344-3D06F5B48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55989-8259-7442-6B19-1A2E216D75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64955-33B8-DB0E-91F0-1C3170455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BBB1B-EAB9-7630-8B8A-114AB7FC6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839-464F-44E6-9323-79971C1D4D6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A16AB9-4A1E-8D26-BF1C-172C3363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C7BD58-86C1-EFD3-0417-9F3750EC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7759-9FE6-499D-9D36-A758E5997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5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D420-F4B2-A35D-8DAB-5BF6C28B9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1DFCF-7F5C-B907-F58F-6A571672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839-464F-44E6-9323-79971C1D4D6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200DD-780D-8583-0A20-779CD00F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3D57F-A36A-F6D7-03D0-10966FDE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7759-9FE6-499D-9D36-A758E5997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0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AFAF14-3768-9092-7832-41E050B6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839-464F-44E6-9323-79971C1D4D6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4786F-BA13-18EE-956A-D4F8A3F2E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3EDA7-3807-A702-80FD-53A8F6B5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7759-9FE6-499D-9D36-A758E5997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1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B4240-7D87-4129-9EE9-631588C3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C3A92-2BCE-33CD-AAD4-11F2FDD2F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F2998-1C01-8AF5-EB50-6012466AB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EA673-3D7C-1228-505A-34E1EF30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839-464F-44E6-9323-79971C1D4D6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47BEA-5562-E7CB-A52B-E2E7BD42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25E74-B743-7F78-A480-A5687C43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7759-9FE6-499D-9D36-A758E5997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9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E071-1A38-2A55-4412-7A6D35F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D4FEDB-2F29-BF07-A142-0841B1EEF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78373-A1F0-124D-D040-0DDDE4BD3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41047-989A-8DDC-FDBC-A4D97167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5839-464F-44E6-9323-79971C1D4D6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578BB-1EFA-2EA0-F4C6-06C6443C3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5318C-FD41-21BD-0588-98514D9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7759-9FE6-499D-9D36-A758E5997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0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58E0F-B9BB-1728-F151-DEA83599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98D76-598B-6718-4D5E-1670D9B40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D92F8-90EF-E4F0-4786-845B16F57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5839-464F-44E6-9323-79971C1D4D6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C099F-A4C3-8017-617C-2180EBAB9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A05BA-2FF5-DF17-E21A-1E4422B7E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E7759-9FE6-499D-9D36-A758E5997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2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ed and white sign&#10;&#10;Description automatically generated">
            <a:extLst>
              <a:ext uri="{FF2B5EF4-FFF2-40B4-BE49-F238E27FC236}">
                <a16:creationId xmlns:a16="http://schemas.microsoft.com/office/drawing/2014/main" id="{F97CC673-E582-D40B-E9F7-B2825EF3B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169A27C4-32E3-D063-E701-704850A42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7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sign&#10;&#10;Description automatically generated">
            <a:extLst>
              <a:ext uri="{FF2B5EF4-FFF2-40B4-BE49-F238E27FC236}">
                <a16:creationId xmlns:a16="http://schemas.microsoft.com/office/drawing/2014/main" id="{E4687761-7875-13C4-93E6-2797BB7D6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1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Smith</dc:creator>
  <cp:lastModifiedBy>Kimberly Smith</cp:lastModifiedBy>
  <cp:revision>1</cp:revision>
  <dcterms:created xsi:type="dcterms:W3CDTF">2023-09-19T14:34:10Z</dcterms:created>
  <dcterms:modified xsi:type="dcterms:W3CDTF">2023-09-19T14:44:09Z</dcterms:modified>
</cp:coreProperties>
</file>