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4v" ContentType="vide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comment1.xml" ContentType="application/vnd.openxmlformats-officedocument.presentationml.comment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260" r:id="rId2"/>
    <p:sldId id="266" r:id="rId3"/>
    <p:sldId id="278" r:id="rId4"/>
    <p:sldId id="279" r:id="rId5"/>
    <p:sldId id="280" r:id="rId6"/>
    <p:sldId id="281" r:id="rId7"/>
    <p:sldId id="282" r:id="rId8"/>
    <p:sldId id="283" r:id="rId9"/>
    <p:sldId id="284" r:id="rId10"/>
    <p:sldId id="285" r:id="rId11"/>
    <p:sldId id="286" r:id="rId12"/>
    <p:sldId id="309" r:id="rId13"/>
    <p:sldId id="311" r:id="rId14"/>
    <p:sldId id="313" r:id="rId15"/>
    <p:sldId id="315" r:id="rId16"/>
    <p:sldId id="316" r:id="rId17"/>
    <p:sldId id="317" r:id="rId18"/>
    <p:sldId id="318" r:id="rId19"/>
    <p:sldId id="319" r:id="rId20"/>
    <p:sldId id="320" r:id="rId21"/>
    <p:sldId id="321" r:id="rId22"/>
    <p:sldId id="322" r:id="rId23"/>
    <p:sldId id="323" r:id="rId24"/>
    <p:sldId id="324" r:id="rId25"/>
    <p:sldId id="312" r:id="rId26"/>
    <p:sldId id="289" r:id="rId27"/>
    <p:sldId id="290" r:id="rId28"/>
    <p:sldId id="291" r:id="rId29"/>
    <p:sldId id="292" r:id="rId30"/>
    <p:sldId id="293" r:id="rId31"/>
    <p:sldId id="294" r:id="rId32"/>
    <p:sldId id="296" r:id="rId33"/>
    <p:sldId id="299" r:id="rId34"/>
    <p:sldId id="297" r:id="rId35"/>
    <p:sldId id="298" r:id="rId36"/>
    <p:sldId id="300" r:id="rId37"/>
    <p:sldId id="301" r:id="rId38"/>
    <p:sldId id="302" r:id="rId39"/>
    <p:sldId id="303" r:id="rId40"/>
    <p:sldId id="305" r:id="rId41"/>
    <p:sldId id="310" r:id="rId42"/>
    <p:sldId id="307" r:id="rId43"/>
    <p:sldId id="308" r:id="rId44"/>
    <p:sldId id="258"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ooke.chapla@gmail.com" initials="brooke.ch" lastIdx="12" clrIdx="0"/>
  <p:cmAuthor id="1" name="Mindy Chadwell" initials="" lastIdx="7" clrIdx="1"/>
  <p:cmAuthor id="2" name="Brooke Chapla" initials="BC"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0000"/>
    <a:srgbClr val="420000"/>
    <a:srgbClr val="8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6" d="100"/>
          <a:sy n="136" d="100"/>
        </p:scale>
        <p:origin x="120" y="13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01-15T19:10:55.683" idx="7">
    <p:pos x="2" y="49"/>
    <p:text>handout:cms survey, handout slides, strategy sheets/seminar workshsets-make sure this flows in order with the presentation.
also, ensure proprietors are noted (NU grant, cms)</p:text>
  </p:cm>
</p:cmLst>
</file>

<file path=ppt/diagrams/_rels/data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ata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9.png"/></Relationships>
</file>

<file path=ppt/diagrams/_rels/data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9.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9.png"/></Relationships>
</file>

<file path=ppt/diagrams/_rels/drawing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B0880B-51F5-4AF5-B8F3-DA2A9B4CC48E}"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US"/>
        </a:p>
      </dgm:t>
    </dgm:pt>
    <dgm:pt modelId="{56ECDCE7-6746-4104-9BC5-4B760FBDE559}">
      <dgm:prSet phldrT="[Text]" custT="1"/>
      <dgm:spPr/>
      <dgm:t>
        <a:bodyPr/>
        <a:lstStyle/>
        <a:p>
          <a:r>
            <a:rPr lang="en-US" sz="2800" b="1" dirty="0">
              <a:effectLst/>
              <a:latin typeface="Cambria" pitchFamily="18" charset="0"/>
            </a:rPr>
            <a:t>Assess Class Needs</a:t>
          </a:r>
        </a:p>
      </dgm:t>
    </dgm:pt>
    <dgm:pt modelId="{04BDDC0E-C0AD-4D3A-8DE6-F5602BEA8506}" type="parTrans" cxnId="{B122F025-8FA8-42B1-B283-9AFBA9F11ED1}">
      <dgm:prSet/>
      <dgm:spPr/>
      <dgm:t>
        <a:bodyPr/>
        <a:lstStyle/>
        <a:p>
          <a:endParaRPr lang="en-US"/>
        </a:p>
      </dgm:t>
    </dgm:pt>
    <dgm:pt modelId="{AB77C0B0-501D-4C1D-9FB3-ADF71FDE72AF}" type="sibTrans" cxnId="{B122F025-8FA8-42B1-B283-9AFBA9F11ED1}">
      <dgm:prSet/>
      <dgm:spPr>
        <a:solidFill>
          <a:srgbClr val="820000"/>
        </a:solidFill>
      </dgm:spPr>
      <dgm:t>
        <a:bodyPr/>
        <a:lstStyle/>
        <a:p>
          <a:endParaRPr lang="en-US"/>
        </a:p>
      </dgm:t>
    </dgm:pt>
    <dgm:pt modelId="{9D3989A3-F600-459B-9FC5-3A249108D3BA}">
      <dgm:prSet phldrT="[Text]"/>
      <dgm:spPr/>
      <dgm:t>
        <a:bodyPr/>
        <a:lstStyle/>
        <a:p>
          <a:r>
            <a:rPr lang="en-US" dirty="0">
              <a:latin typeface="Cambria" pitchFamily="18" charset="0"/>
            </a:rPr>
            <a:t>Make Sense of the Data</a:t>
          </a:r>
        </a:p>
      </dgm:t>
    </dgm:pt>
    <dgm:pt modelId="{A298C2CE-8A00-472F-AF37-44E616F29949}" type="parTrans" cxnId="{C592DD56-F0AA-495D-8927-6CF110021FE1}">
      <dgm:prSet/>
      <dgm:spPr/>
      <dgm:t>
        <a:bodyPr/>
        <a:lstStyle/>
        <a:p>
          <a:endParaRPr lang="en-US"/>
        </a:p>
      </dgm:t>
    </dgm:pt>
    <dgm:pt modelId="{80A84663-9FA4-482B-A4EC-B71CDBE56AD5}" type="sibTrans" cxnId="{C592DD56-F0AA-495D-8927-6CF110021FE1}">
      <dgm:prSet/>
      <dgm:spPr>
        <a:solidFill>
          <a:srgbClr val="820000"/>
        </a:solidFill>
      </dgm:spPr>
      <dgm:t>
        <a:bodyPr/>
        <a:lstStyle/>
        <a:p>
          <a:endParaRPr lang="en-US"/>
        </a:p>
      </dgm:t>
    </dgm:pt>
    <dgm:pt modelId="{D5EF4E5C-A6F6-4143-9B3A-4B020A9BB9D7}">
      <dgm:prSet phldrT="[Text]"/>
      <dgm:spPr/>
      <dgm:t>
        <a:bodyPr/>
        <a:lstStyle/>
        <a:p>
          <a:r>
            <a:rPr lang="en-US" dirty="0">
              <a:latin typeface="Cambria" pitchFamily="18" charset="0"/>
            </a:rPr>
            <a:t>Plan &amp; Implement Class Changes</a:t>
          </a:r>
        </a:p>
      </dgm:t>
    </dgm:pt>
    <dgm:pt modelId="{1983394E-2004-4985-9169-BE1520C47F42}" type="parTrans" cxnId="{E45568E8-FA33-4589-B279-6F7EBAFD1F19}">
      <dgm:prSet/>
      <dgm:spPr/>
      <dgm:t>
        <a:bodyPr/>
        <a:lstStyle/>
        <a:p>
          <a:endParaRPr lang="en-US"/>
        </a:p>
      </dgm:t>
    </dgm:pt>
    <dgm:pt modelId="{B5F934B1-D378-4731-A1B6-DD2F731C90CB}" type="sibTrans" cxnId="{E45568E8-FA33-4589-B279-6F7EBAFD1F19}">
      <dgm:prSet/>
      <dgm:spPr>
        <a:solidFill>
          <a:srgbClr val="820000"/>
        </a:solidFill>
      </dgm:spPr>
      <dgm:t>
        <a:bodyPr/>
        <a:lstStyle/>
        <a:p>
          <a:endParaRPr lang="en-US"/>
        </a:p>
      </dgm:t>
    </dgm:pt>
    <dgm:pt modelId="{4C1FEA8A-977F-4A2A-B648-7C7B4159BF84}">
      <dgm:prSet phldrT="[Text]"/>
      <dgm:spPr/>
      <dgm:t>
        <a:bodyPr/>
        <a:lstStyle/>
        <a:p>
          <a:r>
            <a:rPr lang="en-US" dirty="0">
              <a:latin typeface="Cambria" pitchFamily="18" charset="0"/>
            </a:rPr>
            <a:t>Evaluate &amp; Refine</a:t>
          </a:r>
        </a:p>
      </dgm:t>
    </dgm:pt>
    <dgm:pt modelId="{A157BCF3-3777-4C8A-A857-8D04C6306E55}" type="parTrans" cxnId="{86D0654C-264A-4950-8C06-1C178F82761F}">
      <dgm:prSet/>
      <dgm:spPr/>
      <dgm:t>
        <a:bodyPr/>
        <a:lstStyle/>
        <a:p>
          <a:endParaRPr lang="en-US"/>
        </a:p>
      </dgm:t>
    </dgm:pt>
    <dgm:pt modelId="{D40B5C0A-2A54-420F-9972-7BF85950150D}" type="sibTrans" cxnId="{86D0654C-264A-4950-8C06-1C178F82761F}">
      <dgm:prSet/>
      <dgm:spPr>
        <a:solidFill>
          <a:srgbClr val="820000"/>
        </a:solidFill>
      </dgm:spPr>
      <dgm:t>
        <a:bodyPr/>
        <a:lstStyle/>
        <a:p>
          <a:endParaRPr lang="en-US"/>
        </a:p>
      </dgm:t>
    </dgm:pt>
    <dgm:pt modelId="{51F06C8E-95CA-4B76-88F2-C192FB39A408}" type="pres">
      <dgm:prSet presAssocID="{10B0880B-51F5-4AF5-B8F3-DA2A9B4CC48E}" presName="cycle" presStyleCnt="0">
        <dgm:presLayoutVars>
          <dgm:dir/>
          <dgm:resizeHandles val="exact"/>
        </dgm:presLayoutVars>
      </dgm:prSet>
      <dgm:spPr/>
    </dgm:pt>
    <dgm:pt modelId="{03C95753-B61D-411F-8169-7F1349656222}" type="pres">
      <dgm:prSet presAssocID="{56ECDCE7-6746-4104-9BC5-4B760FBDE559}" presName="dummy" presStyleCnt="0"/>
      <dgm:spPr/>
    </dgm:pt>
    <dgm:pt modelId="{83658551-CE5A-4F22-9019-5EC14DD755E8}" type="pres">
      <dgm:prSet presAssocID="{56ECDCE7-6746-4104-9BC5-4B760FBDE559}" presName="node" presStyleLbl="revTx" presStyleIdx="0" presStyleCnt="4">
        <dgm:presLayoutVars>
          <dgm:bulletEnabled val="1"/>
        </dgm:presLayoutVars>
      </dgm:prSet>
      <dgm:spPr/>
    </dgm:pt>
    <dgm:pt modelId="{EAEDA77E-9548-4D43-9790-543469A0934E}" type="pres">
      <dgm:prSet presAssocID="{AB77C0B0-501D-4C1D-9FB3-ADF71FDE72AF}" presName="sibTrans" presStyleLbl="node1" presStyleIdx="0" presStyleCnt="4"/>
      <dgm:spPr/>
    </dgm:pt>
    <dgm:pt modelId="{18179DB7-3E86-4A7F-92C9-D6A1835895CB}" type="pres">
      <dgm:prSet presAssocID="{9D3989A3-F600-459B-9FC5-3A249108D3BA}" presName="dummy" presStyleCnt="0"/>
      <dgm:spPr/>
    </dgm:pt>
    <dgm:pt modelId="{AF631D28-E9C4-4D2F-B135-14D1B303018C}" type="pres">
      <dgm:prSet presAssocID="{9D3989A3-F600-459B-9FC5-3A249108D3BA}" presName="node" presStyleLbl="revTx" presStyleIdx="1" presStyleCnt="4">
        <dgm:presLayoutVars>
          <dgm:bulletEnabled val="1"/>
        </dgm:presLayoutVars>
      </dgm:prSet>
      <dgm:spPr/>
    </dgm:pt>
    <dgm:pt modelId="{8688EE96-AA14-4BF2-988F-AF7C110FE3F6}" type="pres">
      <dgm:prSet presAssocID="{80A84663-9FA4-482B-A4EC-B71CDBE56AD5}" presName="sibTrans" presStyleLbl="node1" presStyleIdx="1" presStyleCnt="4"/>
      <dgm:spPr/>
    </dgm:pt>
    <dgm:pt modelId="{EAB37321-A644-4A31-A1BD-55BCF94964DD}" type="pres">
      <dgm:prSet presAssocID="{D5EF4E5C-A6F6-4143-9B3A-4B020A9BB9D7}" presName="dummy" presStyleCnt="0"/>
      <dgm:spPr/>
    </dgm:pt>
    <dgm:pt modelId="{BA898487-3AAD-4EF1-A051-DA8B6C20A5A0}" type="pres">
      <dgm:prSet presAssocID="{D5EF4E5C-A6F6-4143-9B3A-4B020A9BB9D7}" presName="node" presStyleLbl="revTx" presStyleIdx="2" presStyleCnt="4">
        <dgm:presLayoutVars>
          <dgm:bulletEnabled val="1"/>
        </dgm:presLayoutVars>
      </dgm:prSet>
      <dgm:spPr/>
    </dgm:pt>
    <dgm:pt modelId="{62F00471-392E-4F68-B64C-20041F4A9E8B}" type="pres">
      <dgm:prSet presAssocID="{B5F934B1-D378-4731-A1B6-DD2F731C90CB}" presName="sibTrans" presStyleLbl="node1" presStyleIdx="2" presStyleCnt="4"/>
      <dgm:spPr/>
    </dgm:pt>
    <dgm:pt modelId="{58074EA8-5C66-4CD8-BD16-72382E0826E9}" type="pres">
      <dgm:prSet presAssocID="{4C1FEA8A-977F-4A2A-B648-7C7B4159BF84}" presName="dummy" presStyleCnt="0"/>
      <dgm:spPr/>
    </dgm:pt>
    <dgm:pt modelId="{E766D6FB-030E-412C-91BD-587D7FF46D24}" type="pres">
      <dgm:prSet presAssocID="{4C1FEA8A-977F-4A2A-B648-7C7B4159BF84}" presName="node" presStyleLbl="revTx" presStyleIdx="3" presStyleCnt="4">
        <dgm:presLayoutVars>
          <dgm:bulletEnabled val="1"/>
        </dgm:presLayoutVars>
      </dgm:prSet>
      <dgm:spPr/>
    </dgm:pt>
    <dgm:pt modelId="{296E3D3A-AC58-4670-B94D-9F39597A4000}" type="pres">
      <dgm:prSet presAssocID="{D40B5C0A-2A54-420F-9972-7BF85950150D}" presName="sibTrans" presStyleLbl="node1" presStyleIdx="3" presStyleCnt="4"/>
      <dgm:spPr/>
    </dgm:pt>
  </dgm:ptLst>
  <dgm:cxnLst>
    <dgm:cxn modelId="{E98F990F-E216-E541-8D49-536DF0879FCC}" type="presOf" srcId="{10B0880B-51F5-4AF5-B8F3-DA2A9B4CC48E}" destId="{51F06C8E-95CA-4B76-88F2-C192FB39A408}" srcOrd="0" destOrd="0" presId="urn:microsoft.com/office/officeart/2005/8/layout/cycle1"/>
    <dgm:cxn modelId="{8CF4731D-9A55-9544-A55A-567E8495808D}" type="presOf" srcId="{AB77C0B0-501D-4C1D-9FB3-ADF71FDE72AF}" destId="{EAEDA77E-9548-4D43-9790-543469A0934E}" srcOrd="0" destOrd="0" presId="urn:microsoft.com/office/officeart/2005/8/layout/cycle1"/>
    <dgm:cxn modelId="{B122F025-8FA8-42B1-B283-9AFBA9F11ED1}" srcId="{10B0880B-51F5-4AF5-B8F3-DA2A9B4CC48E}" destId="{56ECDCE7-6746-4104-9BC5-4B760FBDE559}" srcOrd="0" destOrd="0" parTransId="{04BDDC0E-C0AD-4D3A-8DE6-F5602BEA8506}" sibTransId="{AB77C0B0-501D-4C1D-9FB3-ADF71FDE72AF}"/>
    <dgm:cxn modelId="{D1898660-BA57-F942-8A5C-611CE1777EBC}" type="presOf" srcId="{B5F934B1-D378-4731-A1B6-DD2F731C90CB}" destId="{62F00471-392E-4F68-B64C-20041F4A9E8B}" srcOrd="0" destOrd="0" presId="urn:microsoft.com/office/officeart/2005/8/layout/cycle1"/>
    <dgm:cxn modelId="{83C0224B-8F5F-2B4A-B1C1-62310AADD61B}" type="presOf" srcId="{D5EF4E5C-A6F6-4143-9B3A-4B020A9BB9D7}" destId="{BA898487-3AAD-4EF1-A051-DA8B6C20A5A0}" srcOrd="0" destOrd="0" presId="urn:microsoft.com/office/officeart/2005/8/layout/cycle1"/>
    <dgm:cxn modelId="{BE9B8E4B-1DB0-E14B-A21E-EA053878E8AA}" type="presOf" srcId="{D40B5C0A-2A54-420F-9972-7BF85950150D}" destId="{296E3D3A-AC58-4670-B94D-9F39597A4000}" srcOrd="0" destOrd="0" presId="urn:microsoft.com/office/officeart/2005/8/layout/cycle1"/>
    <dgm:cxn modelId="{86D0654C-264A-4950-8C06-1C178F82761F}" srcId="{10B0880B-51F5-4AF5-B8F3-DA2A9B4CC48E}" destId="{4C1FEA8A-977F-4A2A-B648-7C7B4159BF84}" srcOrd="3" destOrd="0" parTransId="{A157BCF3-3777-4C8A-A857-8D04C6306E55}" sibTransId="{D40B5C0A-2A54-420F-9972-7BF85950150D}"/>
    <dgm:cxn modelId="{C592DD56-F0AA-495D-8927-6CF110021FE1}" srcId="{10B0880B-51F5-4AF5-B8F3-DA2A9B4CC48E}" destId="{9D3989A3-F600-459B-9FC5-3A249108D3BA}" srcOrd="1" destOrd="0" parTransId="{A298C2CE-8A00-472F-AF37-44E616F29949}" sibTransId="{80A84663-9FA4-482B-A4EC-B71CDBE56AD5}"/>
    <dgm:cxn modelId="{5D1D6198-6700-7743-9B95-34ED6DDD64D5}" type="presOf" srcId="{80A84663-9FA4-482B-A4EC-B71CDBE56AD5}" destId="{8688EE96-AA14-4BF2-988F-AF7C110FE3F6}" srcOrd="0" destOrd="0" presId="urn:microsoft.com/office/officeart/2005/8/layout/cycle1"/>
    <dgm:cxn modelId="{308C95B5-6298-234B-993F-71CB8C807894}" type="presOf" srcId="{4C1FEA8A-977F-4A2A-B648-7C7B4159BF84}" destId="{E766D6FB-030E-412C-91BD-587D7FF46D24}" srcOrd="0" destOrd="0" presId="urn:microsoft.com/office/officeart/2005/8/layout/cycle1"/>
    <dgm:cxn modelId="{C8F56DCD-FA58-444D-B1BE-FA39AB67BDD7}" type="presOf" srcId="{56ECDCE7-6746-4104-9BC5-4B760FBDE559}" destId="{83658551-CE5A-4F22-9019-5EC14DD755E8}" srcOrd="0" destOrd="0" presId="urn:microsoft.com/office/officeart/2005/8/layout/cycle1"/>
    <dgm:cxn modelId="{43F793D7-5C15-4B46-9243-3DC3CEDF9D96}" type="presOf" srcId="{9D3989A3-F600-459B-9FC5-3A249108D3BA}" destId="{AF631D28-E9C4-4D2F-B135-14D1B303018C}" srcOrd="0" destOrd="0" presId="urn:microsoft.com/office/officeart/2005/8/layout/cycle1"/>
    <dgm:cxn modelId="{E45568E8-FA33-4589-B279-6F7EBAFD1F19}" srcId="{10B0880B-51F5-4AF5-B8F3-DA2A9B4CC48E}" destId="{D5EF4E5C-A6F6-4143-9B3A-4B020A9BB9D7}" srcOrd="2" destOrd="0" parTransId="{1983394E-2004-4985-9169-BE1520C47F42}" sibTransId="{B5F934B1-D378-4731-A1B6-DD2F731C90CB}"/>
    <dgm:cxn modelId="{1C305B9E-B10A-DD42-8851-4244F3BDABEE}" type="presParOf" srcId="{51F06C8E-95CA-4B76-88F2-C192FB39A408}" destId="{03C95753-B61D-411F-8169-7F1349656222}" srcOrd="0" destOrd="0" presId="urn:microsoft.com/office/officeart/2005/8/layout/cycle1"/>
    <dgm:cxn modelId="{3E644EDF-9255-AB45-94C3-2967F9445FE8}" type="presParOf" srcId="{51F06C8E-95CA-4B76-88F2-C192FB39A408}" destId="{83658551-CE5A-4F22-9019-5EC14DD755E8}" srcOrd="1" destOrd="0" presId="urn:microsoft.com/office/officeart/2005/8/layout/cycle1"/>
    <dgm:cxn modelId="{AE9FA277-4A5E-6442-AF0C-CC4C3B8A75FC}" type="presParOf" srcId="{51F06C8E-95CA-4B76-88F2-C192FB39A408}" destId="{EAEDA77E-9548-4D43-9790-543469A0934E}" srcOrd="2" destOrd="0" presId="urn:microsoft.com/office/officeart/2005/8/layout/cycle1"/>
    <dgm:cxn modelId="{5EFFAD32-9C32-3543-B8AB-7548E098D002}" type="presParOf" srcId="{51F06C8E-95CA-4B76-88F2-C192FB39A408}" destId="{18179DB7-3E86-4A7F-92C9-D6A1835895CB}" srcOrd="3" destOrd="0" presId="urn:microsoft.com/office/officeart/2005/8/layout/cycle1"/>
    <dgm:cxn modelId="{941C4D22-2B08-BB4C-900B-6B42CC32B74F}" type="presParOf" srcId="{51F06C8E-95CA-4B76-88F2-C192FB39A408}" destId="{AF631D28-E9C4-4D2F-B135-14D1B303018C}" srcOrd="4" destOrd="0" presId="urn:microsoft.com/office/officeart/2005/8/layout/cycle1"/>
    <dgm:cxn modelId="{C4D19D46-FF98-5147-AA26-9F4931299DD6}" type="presParOf" srcId="{51F06C8E-95CA-4B76-88F2-C192FB39A408}" destId="{8688EE96-AA14-4BF2-988F-AF7C110FE3F6}" srcOrd="5" destOrd="0" presId="urn:microsoft.com/office/officeart/2005/8/layout/cycle1"/>
    <dgm:cxn modelId="{EF79E8DF-DBA4-6049-8632-EEC6B98119A1}" type="presParOf" srcId="{51F06C8E-95CA-4B76-88F2-C192FB39A408}" destId="{EAB37321-A644-4A31-A1BD-55BCF94964DD}" srcOrd="6" destOrd="0" presId="urn:microsoft.com/office/officeart/2005/8/layout/cycle1"/>
    <dgm:cxn modelId="{B3F8E521-2830-8A43-9F8C-4F139E67229F}" type="presParOf" srcId="{51F06C8E-95CA-4B76-88F2-C192FB39A408}" destId="{BA898487-3AAD-4EF1-A051-DA8B6C20A5A0}" srcOrd="7" destOrd="0" presId="urn:microsoft.com/office/officeart/2005/8/layout/cycle1"/>
    <dgm:cxn modelId="{B4ED87E1-D5D7-F640-8FC2-200644A36521}" type="presParOf" srcId="{51F06C8E-95CA-4B76-88F2-C192FB39A408}" destId="{62F00471-392E-4F68-B64C-20041F4A9E8B}" srcOrd="8" destOrd="0" presId="urn:microsoft.com/office/officeart/2005/8/layout/cycle1"/>
    <dgm:cxn modelId="{F92E516E-B1FF-D147-9CF5-2C3A48B69B9E}" type="presParOf" srcId="{51F06C8E-95CA-4B76-88F2-C192FB39A408}" destId="{58074EA8-5C66-4CD8-BD16-72382E0826E9}" srcOrd="9" destOrd="0" presId="urn:microsoft.com/office/officeart/2005/8/layout/cycle1"/>
    <dgm:cxn modelId="{A8A6CDFB-62B9-0F48-8A11-08CA3ECB0016}" type="presParOf" srcId="{51F06C8E-95CA-4B76-88F2-C192FB39A408}" destId="{E766D6FB-030E-412C-91BD-587D7FF46D24}" srcOrd="10" destOrd="0" presId="urn:microsoft.com/office/officeart/2005/8/layout/cycle1"/>
    <dgm:cxn modelId="{5D05ED1E-B8B6-654E-AD0A-7626CE4F5043}" type="presParOf" srcId="{51F06C8E-95CA-4B76-88F2-C192FB39A408}" destId="{296E3D3A-AC58-4670-B94D-9F39597A4000}" srcOrd="11" destOrd="0" presId="urn:microsoft.com/office/officeart/2005/8/layout/cycle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B0880B-51F5-4AF5-B8F3-DA2A9B4CC48E}"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US"/>
        </a:p>
      </dgm:t>
    </dgm:pt>
    <dgm:pt modelId="{56ECDCE7-6746-4104-9BC5-4B760FBDE559}">
      <dgm:prSet phldrT="[Text]" custT="1"/>
      <dgm:spPr/>
      <dgm:t>
        <a:bodyPr/>
        <a:lstStyle/>
        <a:p>
          <a:r>
            <a:rPr lang="en-US" sz="2300" baseline="0" dirty="0">
              <a:latin typeface="Cambria" pitchFamily="18" charset="0"/>
            </a:rPr>
            <a:t>Assess Class Needs</a:t>
          </a:r>
        </a:p>
      </dgm:t>
    </dgm:pt>
    <dgm:pt modelId="{04BDDC0E-C0AD-4D3A-8DE6-F5602BEA8506}" type="parTrans" cxnId="{B122F025-8FA8-42B1-B283-9AFBA9F11ED1}">
      <dgm:prSet/>
      <dgm:spPr/>
      <dgm:t>
        <a:bodyPr/>
        <a:lstStyle/>
        <a:p>
          <a:endParaRPr lang="en-US"/>
        </a:p>
      </dgm:t>
    </dgm:pt>
    <dgm:pt modelId="{AB77C0B0-501D-4C1D-9FB3-ADF71FDE72AF}" type="sibTrans" cxnId="{B122F025-8FA8-42B1-B283-9AFBA9F11ED1}">
      <dgm:prSet/>
      <dgm:spPr>
        <a:solidFill>
          <a:srgbClr val="820000"/>
        </a:solidFill>
      </dgm:spPr>
      <dgm:t>
        <a:bodyPr/>
        <a:lstStyle/>
        <a:p>
          <a:endParaRPr lang="en-US"/>
        </a:p>
      </dgm:t>
    </dgm:pt>
    <dgm:pt modelId="{9D3989A3-F600-459B-9FC5-3A249108D3BA}">
      <dgm:prSet phldrT="[Text]" custT="1"/>
      <dgm:spPr/>
      <dgm:t>
        <a:bodyPr/>
        <a:lstStyle/>
        <a:p>
          <a:r>
            <a:rPr lang="en-US" sz="2600" b="1" baseline="0" dirty="0">
              <a:effectLst>
                <a:innerShdw blurRad="114300">
                  <a:prstClr val="black"/>
                </a:innerShdw>
              </a:effectLst>
              <a:latin typeface="Cambria" pitchFamily="18" charset="0"/>
            </a:rPr>
            <a:t>Make Sense of the Data</a:t>
          </a:r>
        </a:p>
      </dgm:t>
    </dgm:pt>
    <dgm:pt modelId="{A298C2CE-8A00-472F-AF37-44E616F29949}" type="parTrans" cxnId="{C592DD56-F0AA-495D-8927-6CF110021FE1}">
      <dgm:prSet/>
      <dgm:spPr/>
      <dgm:t>
        <a:bodyPr/>
        <a:lstStyle/>
        <a:p>
          <a:endParaRPr lang="en-US"/>
        </a:p>
      </dgm:t>
    </dgm:pt>
    <dgm:pt modelId="{80A84663-9FA4-482B-A4EC-B71CDBE56AD5}" type="sibTrans" cxnId="{C592DD56-F0AA-495D-8927-6CF110021FE1}">
      <dgm:prSet/>
      <dgm:spPr>
        <a:solidFill>
          <a:srgbClr val="820000"/>
        </a:solidFill>
      </dgm:spPr>
      <dgm:t>
        <a:bodyPr/>
        <a:lstStyle/>
        <a:p>
          <a:endParaRPr lang="en-US"/>
        </a:p>
      </dgm:t>
    </dgm:pt>
    <dgm:pt modelId="{D5EF4E5C-A6F6-4143-9B3A-4B020A9BB9D7}">
      <dgm:prSet phldrT="[Text]"/>
      <dgm:spPr/>
      <dgm:t>
        <a:bodyPr/>
        <a:lstStyle/>
        <a:p>
          <a:r>
            <a:rPr lang="en-US" dirty="0">
              <a:latin typeface="Cambria" pitchFamily="18" charset="0"/>
            </a:rPr>
            <a:t>Plan &amp; Implement Class Changes</a:t>
          </a:r>
        </a:p>
      </dgm:t>
    </dgm:pt>
    <dgm:pt modelId="{1983394E-2004-4985-9169-BE1520C47F42}" type="parTrans" cxnId="{E45568E8-FA33-4589-B279-6F7EBAFD1F19}">
      <dgm:prSet/>
      <dgm:spPr/>
      <dgm:t>
        <a:bodyPr/>
        <a:lstStyle/>
        <a:p>
          <a:endParaRPr lang="en-US"/>
        </a:p>
      </dgm:t>
    </dgm:pt>
    <dgm:pt modelId="{B5F934B1-D378-4731-A1B6-DD2F731C90CB}" type="sibTrans" cxnId="{E45568E8-FA33-4589-B279-6F7EBAFD1F19}">
      <dgm:prSet/>
      <dgm:spPr>
        <a:solidFill>
          <a:srgbClr val="820000"/>
        </a:solidFill>
      </dgm:spPr>
      <dgm:t>
        <a:bodyPr/>
        <a:lstStyle/>
        <a:p>
          <a:endParaRPr lang="en-US"/>
        </a:p>
      </dgm:t>
    </dgm:pt>
    <dgm:pt modelId="{4C1FEA8A-977F-4A2A-B648-7C7B4159BF84}">
      <dgm:prSet phldrT="[Text]"/>
      <dgm:spPr/>
      <dgm:t>
        <a:bodyPr/>
        <a:lstStyle/>
        <a:p>
          <a:r>
            <a:rPr lang="en-US" dirty="0">
              <a:latin typeface="Cambria" pitchFamily="18" charset="0"/>
            </a:rPr>
            <a:t>Evaluate &amp; Refine</a:t>
          </a:r>
        </a:p>
      </dgm:t>
    </dgm:pt>
    <dgm:pt modelId="{A157BCF3-3777-4C8A-A857-8D04C6306E55}" type="parTrans" cxnId="{86D0654C-264A-4950-8C06-1C178F82761F}">
      <dgm:prSet/>
      <dgm:spPr/>
      <dgm:t>
        <a:bodyPr/>
        <a:lstStyle/>
        <a:p>
          <a:endParaRPr lang="en-US"/>
        </a:p>
      </dgm:t>
    </dgm:pt>
    <dgm:pt modelId="{D40B5C0A-2A54-420F-9972-7BF85950150D}" type="sibTrans" cxnId="{86D0654C-264A-4950-8C06-1C178F82761F}">
      <dgm:prSet/>
      <dgm:spPr>
        <a:solidFill>
          <a:srgbClr val="820000"/>
        </a:solidFill>
      </dgm:spPr>
      <dgm:t>
        <a:bodyPr/>
        <a:lstStyle/>
        <a:p>
          <a:endParaRPr lang="en-US"/>
        </a:p>
      </dgm:t>
    </dgm:pt>
    <dgm:pt modelId="{51F06C8E-95CA-4B76-88F2-C192FB39A408}" type="pres">
      <dgm:prSet presAssocID="{10B0880B-51F5-4AF5-B8F3-DA2A9B4CC48E}" presName="cycle" presStyleCnt="0">
        <dgm:presLayoutVars>
          <dgm:dir/>
          <dgm:resizeHandles val="exact"/>
        </dgm:presLayoutVars>
      </dgm:prSet>
      <dgm:spPr/>
    </dgm:pt>
    <dgm:pt modelId="{03C95753-B61D-411F-8169-7F1349656222}" type="pres">
      <dgm:prSet presAssocID="{56ECDCE7-6746-4104-9BC5-4B760FBDE559}" presName="dummy" presStyleCnt="0"/>
      <dgm:spPr/>
    </dgm:pt>
    <dgm:pt modelId="{83658551-CE5A-4F22-9019-5EC14DD755E8}" type="pres">
      <dgm:prSet presAssocID="{56ECDCE7-6746-4104-9BC5-4B760FBDE559}" presName="node" presStyleLbl="revTx" presStyleIdx="0" presStyleCnt="4">
        <dgm:presLayoutVars>
          <dgm:bulletEnabled val="1"/>
        </dgm:presLayoutVars>
      </dgm:prSet>
      <dgm:spPr/>
    </dgm:pt>
    <dgm:pt modelId="{EAEDA77E-9548-4D43-9790-543469A0934E}" type="pres">
      <dgm:prSet presAssocID="{AB77C0B0-501D-4C1D-9FB3-ADF71FDE72AF}" presName="sibTrans" presStyleLbl="node1" presStyleIdx="0" presStyleCnt="4"/>
      <dgm:spPr/>
    </dgm:pt>
    <dgm:pt modelId="{18179DB7-3E86-4A7F-92C9-D6A1835895CB}" type="pres">
      <dgm:prSet presAssocID="{9D3989A3-F600-459B-9FC5-3A249108D3BA}" presName="dummy" presStyleCnt="0"/>
      <dgm:spPr/>
    </dgm:pt>
    <dgm:pt modelId="{AF631D28-E9C4-4D2F-B135-14D1B303018C}" type="pres">
      <dgm:prSet presAssocID="{9D3989A3-F600-459B-9FC5-3A249108D3BA}" presName="node" presStyleLbl="revTx" presStyleIdx="1" presStyleCnt="4" custRadScaleRad="101844" custRadScaleInc="-2726">
        <dgm:presLayoutVars>
          <dgm:bulletEnabled val="1"/>
        </dgm:presLayoutVars>
      </dgm:prSet>
      <dgm:spPr/>
    </dgm:pt>
    <dgm:pt modelId="{8688EE96-AA14-4BF2-988F-AF7C110FE3F6}" type="pres">
      <dgm:prSet presAssocID="{80A84663-9FA4-482B-A4EC-B71CDBE56AD5}" presName="sibTrans" presStyleLbl="node1" presStyleIdx="1" presStyleCnt="4"/>
      <dgm:spPr/>
    </dgm:pt>
    <dgm:pt modelId="{EAB37321-A644-4A31-A1BD-55BCF94964DD}" type="pres">
      <dgm:prSet presAssocID="{D5EF4E5C-A6F6-4143-9B3A-4B020A9BB9D7}" presName="dummy" presStyleCnt="0"/>
      <dgm:spPr/>
    </dgm:pt>
    <dgm:pt modelId="{BA898487-3AAD-4EF1-A051-DA8B6C20A5A0}" type="pres">
      <dgm:prSet presAssocID="{D5EF4E5C-A6F6-4143-9B3A-4B020A9BB9D7}" presName="node" presStyleLbl="revTx" presStyleIdx="2" presStyleCnt="4">
        <dgm:presLayoutVars>
          <dgm:bulletEnabled val="1"/>
        </dgm:presLayoutVars>
      </dgm:prSet>
      <dgm:spPr/>
    </dgm:pt>
    <dgm:pt modelId="{62F00471-392E-4F68-B64C-20041F4A9E8B}" type="pres">
      <dgm:prSet presAssocID="{B5F934B1-D378-4731-A1B6-DD2F731C90CB}" presName="sibTrans" presStyleLbl="node1" presStyleIdx="2" presStyleCnt="4"/>
      <dgm:spPr/>
    </dgm:pt>
    <dgm:pt modelId="{58074EA8-5C66-4CD8-BD16-72382E0826E9}" type="pres">
      <dgm:prSet presAssocID="{4C1FEA8A-977F-4A2A-B648-7C7B4159BF84}" presName="dummy" presStyleCnt="0"/>
      <dgm:spPr/>
    </dgm:pt>
    <dgm:pt modelId="{E766D6FB-030E-412C-91BD-587D7FF46D24}" type="pres">
      <dgm:prSet presAssocID="{4C1FEA8A-977F-4A2A-B648-7C7B4159BF84}" presName="node" presStyleLbl="revTx" presStyleIdx="3" presStyleCnt="4">
        <dgm:presLayoutVars>
          <dgm:bulletEnabled val="1"/>
        </dgm:presLayoutVars>
      </dgm:prSet>
      <dgm:spPr/>
    </dgm:pt>
    <dgm:pt modelId="{296E3D3A-AC58-4670-B94D-9F39597A4000}" type="pres">
      <dgm:prSet presAssocID="{D40B5C0A-2A54-420F-9972-7BF85950150D}" presName="sibTrans" presStyleLbl="node1" presStyleIdx="3" presStyleCnt="4"/>
      <dgm:spPr/>
    </dgm:pt>
  </dgm:ptLst>
  <dgm:cxnLst>
    <dgm:cxn modelId="{B122F025-8FA8-42B1-B283-9AFBA9F11ED1}" srcId="{10B0880B-51F5-4AF5-B8F3-DA2A9B4CC48E}" destId="{56ECDCE7-6746-4104-9BC5-4B760FBDE559}" srcOrd="0" destOrd="0" parTransId="{04BDDC0E-C0AD-4D3A-8DE6-F5602BEA8506}" sibTransId="{AB77C0B0-501D-4C1D-9FB3-ADF71FDE72AF}"/>
    <dgm:cxn modelId="{7D942A2D-1971-5546-980D-3BDE61D641BF}" type="presOf" srcId="{10B0880B-51F5-4AF5-B8F3-DA2A9B4CC48E}" destId="{51F06C8E-95CA-4B76-88F2-C192FB39A408}" srcOrd="0" destOrd="0" presId="urn:microsoft.com/office/officeart/2005/8/layout/cycle1"/>
    <dgm:cxn modelId="{CBFF665D-0CB9-074B-ABE9-9F2D4B204468}" type="presOf" srcId="{D40B5C0A-2A54-420F-9972-7BF85950150D}" destId="{296E3D3A-AC58-4670-B94D-9F39597A4000}" srcOrd="0" destOrd="0" presId="urn:microsoft.com/office/officeart/2005/8/layout/cycle1"/>
    <dgm:cxn modelId="{86D0654C-264A-4950-8C06-1C178F82761F}" srcId="{10B0880B-51F5-4AF5-B8F3-DA2A9B4CC48E}" destId="{4C1FEA8A-977F-4A2A-B648-7C7B4159BF84}" srcOrd="3" destOrd="0" parTransId="{A157BCF3-3777-4C8A-A857-8D04C6306E55}" sibTransId="{D40B5C0A-2A54-420F-9972-7BF85950150D}"/>
    <dgm:cxn modelId="{C592DD56-F0AA-495D-8927-6CF110021FE1}" srcId="{10B0880B-51F5-4AF5-B8F3-DA2A9B4CC48E}" destId="{9D3989A3-F600-459B-9FC5-3A249108D3BA}" srcOrd="1" destOrd="0" parTransId="{A298C2CE-8A00-472F-AF37-44E616F29949}" sibTransId="{80A84663-9FA4-482B-A4EC-B71CDBE56AD5}"/>
    <dgm:cxn modelId="{AFC96878-9BEA-B74F-94BC-FA8C4DE39D40}" type="presOf" srcId="{56ECDCE7-6746-4104-9BC5-4B760FBDE559}" destId="{83658551-CE5A-4F22-9019-5EC14DD755E8}" srcOrd="0" destOrd="0" presId="urn:microsoft.com/office/officeart/2005/8/layout/cycle1"/>
    <dgm:cxn modelId="{8B119792-C007-2B45-B562-999C26445AEC}" type="presOf" srcId="{B5F934B1-D378-4731-A1B6-DD2F731C90CB}" destId="{62F00471-392E-4F68-B64C-20041F4A9E8B}" srcOrd="0" destOrd="0" presId="urn:microsoft.com/office/officeart/2005/8/layout/cycle1"/>
    <dgm:cxn modelId="{2BF8DFA3-365B-D546-94AE-21DD5FDC840A}" type="presOf" srcId="{9D3989A3-F600-459B-9FC5-3A249108D3BA}" destId="{AF631D28-E9C4-4D2F-B135-14D1B303018C}" srcOrd="0" destOrd="0" presId="urn:microsoft.com/office/officeart/2005/8/layout/cycle1"/>
    <dgm:cxn modelId="{37419BAC-8736-A14B-8CFA-E49BB04F67E0}" type="presOf" srcId="{80A84663-9FA4-482B-A4EC-B71CDBE56AD5}" destId="{8688EE96-AA14-4BF2-988F-AF7C110FE3F6}" srcOrd="0" destOrd="0" presId="urn:microsoft.com/office/officeart/2005/8/layout/cycle1"/>
    <dgm:cxn modelId="{068419C5-668A-9A46-8137-7AA75616F075}" type="presOf" srcId="{4C1FEA8A-977F-4A2A-B648-7C7B4159BF84}" destId="{E766D6FB-030E-412C-91BD-587D7FF46D24}" srcOrd="0" destOrd="0" presId="urn:microsoft.com/office/officeart/2005/8/layout/cycle1"/>
    <dgm:cxn modelId="{99B736D4-CBBC-0A42-8FF8-B8BFD239C3BA}" type="presOf" srcId="{D5EF4E5C-A6F6-4143-9B3A-4B020A9BB9D7}" destId="{BA898487-3AAD-4EF1-A051-DA8B6C20A5A0}" srcOrd="0" destOrd="0" presId="urn:microsoft.com/office/officeart/2005/8/layout/cycle1"/>
    <dgm:cxn modelId="{3FB088DE-39D3-3F42-9080-0D4E5FBF28D6}" type="presOf" srcId="{AB77C0B0-501D-4C1D-9FB3-ADF71FDE72AF}" destId="{EAEDA77E-9548-4D43-9790-543469A0934E}" srcOrd="0" destOrd="0" presId="urn:microsoft.com/office/officeart/2005/8/layout/cycle1"/>
    <dgm:cxn modelId="{E45568E8-FA33-4589-B279-6F7EBAFD1F19}" srcId="{10B0880B-51F5-4AF5-B8F3-DA2A9B4CC48E}" destId="{D5EF4E5C-A6F6-4143-9B3A-4B020A9BB9D7}" srcOrd="2" destOrd="0" parTransId="{1983394E-2004-4985-9169-BE1520C47F42}" sibTransId="{B5F934B1-D378-4731-A1B6-DD2F731C90CB}"/>
    <dgm:cxn modelId="{7A1A47DD-068F-954D-B75C-11854A27A6B9}" type="presParOf" srcId="{51F06C8E-95CA-4B76-88F2-C192FB39A408}" destId="{03C95753-B61D-411F-8169-7F1349656222}" srcOrd="0" destOrd="0" presId="urn:microsoft.com/office/officeart/2005/8/layout/cycle1"/>
    <dgm:cxn modelId="{0E78207B-DBFE-7F43-AD83-B3243CD0AF87}" type="presParOf" srcId="{51F06C8E-95CA-4B76-88F2-C192FB39A408}" destId="{83658551-CE5A-4F22-9019-5EC14DD755E8}" srcOrd="1" destOrd="0" presId="urn:microsoft.com/office/officeart/2005/8/layout/cycle1"/>
    <dgm:cxn modelId="{D9B862BC-0BD6-2248-93DA-B2BCC57D75A9}" type="presParOf" srcId="{51F06C8E-95CA-4B76-88F2-C192FB39A408}" destId="{EAEDA77E-9548-4D43-9790-543469A0934E}" srcOrd="2" destOrd="0" presId="urn:microsoft.com/office/officeart/2005/8/layout/cycle1"/>
    <dgm:cxn modelId="{A9C492C3-1CEE-264C-8343-CCB18FB4F6AC}" type="presParOf" srcId="{51F06C8E-95CA-4B76-88F2-C192FB39A408}" destId="{18179DB7-3E86-4A7F-92C9-D6A1835895CB}" srcOrd="3" destOrd="0" presId="urn:microsoft.com/office/officeart/2005/8/layout/cycle1"/>
    <dgm:cxn modelId="{47BB8AF2-D4B0-4A4B-9C94-172D92027258}" type="presParOf" srcId="{51F06C8E-95CA-4B76-88F2-C192FB39A408}" destId="{AF631D28-E9C4-4D2F-B135-14D1B303018C}" srcOrd="4" destOrd="0" presId="urn:microsoft.com/office/officeart/2005/8/layout/cycle1"/>
    <dgm:cxn modelId="{F79CD620-5C7B-764D-9713-55EFEF4BE8B5}" type="presParOf" srcId="{51F06C8E-95CA-4B76-88F2-C192FB39A408}" destId="{8688EE96-AA14-4BF2-988F-AF7C110FE3F6}" srcOrd="5" destOrd="0" presId="urn:microsoft.com/office/officeart/2005/8/layout/cycle1"/>
    <dgm:cxn modelId="{00C31AAE-B41A-1A4C-95A3-F8FD9CA7CAF3}" type="presParOf" srcId="{51F06C8E-95CA-4B76-88F2-C192FB39A408}" destId="{EAB37321-A644-4A31-A1BD-55BCF94964DD}" srcOrd="6" destOrd="0" presId="urn:microsoft.com/office/officeart/2005/8/layout/cycle1"/>
    <dgm:cxn modelId="{6FC29306-B94C-F747-BFCF-58F05492FA73}" type="presParOf" srcId="{51F06C8E-95CA-4B76-88F2-C192FB39A408}" destId="{BA898487-3AAD-4EF1-A051-DA8B6C20A5A0}" srcOrd="7" destOrd="0" presId="urn:microsoft.com/office/officeart/2005/8/layout/cycle1"/>
    <dgm:cxn modelId="{A0C1638B-1B7A-9046-92A7-8DCD21D5F121}" type="presParOf" srcId="{51F06C8E-95CA-4B76-88F2-C192FB39A408}" destId="{62F00471-392E-4F68-B64C-20041F4A9E8B}" srcOrd="8" destOrd="0" presId="urn:microsoft.com/office/officeart/2005/8/layout/cycle1"/>
    <dgm:cxn modelId="{A9CC4C5B-BC40-034C-A20E-7D592734A845}" type="presParOf" srcId="{51F06C8E-95CA-4B76-88F2-C192FB39A408}" destId="{58074EA8-5C66-4CD8-BD16-72382E0826E9}" srcOrd="9" destOrd="0" presId="urn:microsoft.com/office/officeart/2005/8/layout/cycle1"/>
    <dgm:cxn modelId="{5B7EB0CF-0364-3849-BB36-3C7FD03AE819}" type="presParOf" srcId="{51F06C8E-95CA-4B76-88F2-C192FB39A408}" destId="{E766D6FB-030E-412C-91BD-587D7FF46D24}" srcOrd="10" destOrd="0" presId="urn:microsoft.com/office/officeart/2005/8/layout/cycle1"/>
    <dgm:cxn modelId="{65A83FAA-C9CA-1442-8656-D7BAE315E62D}" type="presParOf" srcId="{51F06C8E-95CA-4B76-88F2-C192FB39A408}" destId="{296E3D3A-AC58-4670-B94D-9F39597A4000}" srcOrd="11" destOrd="0" presId="urn:microsoft.com/office/officeart/2005/8/layout/cycle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B0880B-51F5-4AF5-B8F3-DA2A9B4CC48E}"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US"/>
        </a:p>
      </dgm:t>
    </dgm:pt>
    <dgm:pt modelId="{56ECDCE7-6746-4104-9BC5-4B760FBDE559}">
      <dgm:prSet phldrT="[Text]" custT="1"/>
      <dgm:spPr/>
      <dgm:t>
        <a:bodyPr/>
        <a:lstStyle/>
        <a:p>
          <a:r>
            <a:rPr lang="en-US" sz="2300" b="0" baseline="0" dirty="0">
              <a:effectLst/>
              <a:latin typeface="Cambria" pitchFamily="18" charset="0"/>
            </a:rPr>
            <a:t>Assess Class Needs</a:t>
          </a:r>
        </a:p>
      </dgm:t>
    </dgm:pt>
    <dgm:pt modelId="{04BDDC0E-C0AD-4D3A-8DE6-F5602BEA8506}" type="parTrans" cxnId="{B122F025-8FA8-42B1-B283-9AFBA9F11ED1}">
      <dgm:prSet/>
      <dgm:spPr/>
      <dgm:t>
        <a:bodyPr/>
        <a:lstStyle/>
        <a:p>
          <a:endParaRPr lang="en-US"/>
        </a:p>
      </dgm:t>
    </dgm:pt>
    <dgm:pt modelId="{AB77C0B0-501D-4C1D-9FB3-ADF71FDE72AF}" type="sibTrans" cxnId="{B122F025-8FA8-42B1-B283-9AFBA9F11ED1}">
      <dgm:prSet/>
      <dgm:spPr>
        <a:solidFill>
          <a:srgbClr val="820000"/>
        </a:solidFill>
      </dgm:spPr>
      <dgm:t>
        <a:bodyPr/>
        <a:lstStyle/>
        <a:p>
          <a:endParaRPr lang="en-US"/>
        </a:p>
      </dgm:t>
    </dgm:pt>
    <dgm:pt modelId="{9D3989A3-F600-459B-9FC5-3A249108D3BA}">
      <dgm:prSet phldrT="[Text]" custT="1"/>
      <dgm:spPr/>
      <dgm:t>
        <a:bodyPr/>
        <a:lstStyle/>
        <a:p>
          <a:r>
            <a:rPr lang="en-US" sz="2300" dirty="0">
              <a:latin typeface="Cambria" pitchFamily="18" charset="0"/>
            </a:rPr>
            <a:t>Make </a:t>
          </a:r>
          <a:r>
            <a:rPr lang="en-US" sz="2300" baseline="0" dirty="0">
              <a:latin typeface="Cambria" pitchFamily="18" charset="0"/>
            </a:rPr>
            <a:t>Sense</a:t>
          </a:r>
          <a:r>
            <a:rPr lang="en-US" sz="2300" dirty="0">
              <a:latin typeface="Cambria" pitchFamily="18" charset="0"/>
            </a:rPr>
            <a:t> of the Data</a:t>
          </a:r>
        </a:p>
      </dgm:t>
    </dgm:pt>
    <dgm:pt modelId="{A298C2CE-8A00-472F-AF37-44E616F29949}" type="parTrans" cxnId="{C592DD56-F0AA-495D-8927-6CF110021FE1}">
      <dgm:prSet/>
      <dgm:spPr/>
      <dgm:t>
        <a:bodyPr/>
        <a:lstStyle/>
        <a:p>
          <a:endParaRPr lang="en-US"/>
        </a:p>
      </dgm:t>
    </dgm:pt>
    <dgm:pt modelId="{80A84663-9FA4-482B-A4EC-B71CDBE56AD5}" type="sibTrans" cxnId="{C592DD56-F0AA-495D-8927-6CF110021FE1}">
      <dgm:prSet/>
      <dgm:spPr>
        <a:solidFill>
          <a:srgbClr val="820000"/>
        </a:solidFill>
      </dgm:spPr>
      <dgm:t>
        <a:bodyPr/>
        <a:lstStyle/>
        <a:p>
          <a:endParaRPr lang="en-US"/>
        </a:p>
      </dgm:t>
    </dgm:pt>
    <dgm:pt modelId="{D5EF4E5C-A6F6-4143-9B3A-4B020A9BB9D7}">
      <dgm:prSet phldrT="[Text]" custT="1"/>
      <dgm:spPr/>
      <dgm:t>
        <a:bodyPr/>
        <a:lstStyle/>
        <a:p>
          <a:r>
            <a:rPr lang="en-US" sz="2400" b="1" dirty="0">
              <a:effectLst>
                <a:innerShdw blurRad="114300">
                  <a:prstClr val="black"/>
                </a:innerShdw>
              </a:effectLst>
              <a:latin typeface="Cambria" pitchFamily="18" charset="0"/>
            </a:rPr>
            <a:t>Plan &amp; Implement Class Changes</a:t>
          </a:r>
        </a:p>
      </dgm:t>
    </dgm:pt>
    <dgm:pt modelId="{1983394E-2004-4985-9169-BE1520C47F42}" type="parTrans" cxnId="{E45568E8-FA33-4589-B279-6F7EBAFD1F19}">
      <dgm:prSet/>
      <dgm:spPr/>
      <dgm:t>
        <a:bodyPr/>
        <a:lstStyle/>
        <a:p>
          <a:endParaRPr lang="en-US"/>
        </a:p>
      </dgm:t>
    </dgm:pt>
    <dgm:pt modelId="{B5F934B1-D378-4731-A1B6-DD2F731C90CB}" type="sibTrans" cxnId="{E45568E8-FA33-4589-B279-6F7EBAFD1F19}">
      <dgm:prSet/>
      <dgm:spPr>
        <a:solidFill>
          <a:srgbClr val="820000"/>
        </a:solidFill>
      </dgm:spPr>
      <dgm:t>
        <a:bodyPr/>
        <a:lstStyle/>
        <a:p>
          <a:endParaRPr lang="en-US"/>
        </a:p>
      </dgm:t>
    </dgm:pt>
    <dgm:pt modelId="{4C1FEA8A-977F-4A2A-B648-7C7B4159BF84}">
      <dgm:prSet phldrT="[Text]" custT="1"/>
      <dgm:spPr/>
      <dgm:t>
        <a:bodyPr/>
        <a:lstStyle/>
        <a:p>
          <a:r>
            <a:rPr lang="en-US" sz="2300" baseline="0" dirty="0">
              <a:latin typeface="Cambria" pitchFamily="18" charset="0"/>
            </a:rPr>
            <a:t>Evaluate &amp; Refine</a:t>
          </a:r>
        </a:p>
      </dgm:t>
    </dgm:pt>
    <dgm:pt modelId="{A157BCF3-3777-4C8A-A857-8D04C6306E55}" type="parTrans" cxnId="{86D0654C-264A-4950-8C06-1C178F82761F}">
      <dgm:prSet/>
      <dgm:spPr/>
      <dgm:t>
        <a:bodyPr/>
        <a:lstStyle/>
        <a:p>
          <a:endParaRPr lang="en-US"/>
        </a:p>
      </dgm:t>
    </dgm:pt>
    <dgm:pt modelId="{D40B5C0A-2A54-420F-9972-7BF85950150D}" type="sibTrans" cxnId="{86D0654C-264A-4950-8C06-1C178F82761F}">
      <dgm:prSet/>
      <dgm:spPr>
        <a:solidFill>
          <a:srgbClr val="820000"/>
        </a:solidFill>
      </dgm:spPr>
      <dgm:t>
        <a:bodyPr/>
        <a:lstStyle/>
        <a:p>
          <a:endParaRPr lang="en-US"/>
        </a:p>
      </dgm:t>
    </dgm:pt>
    <dgm:pt modelId="{51F06C8E-95CA-4B76-88F2-C192FB39A408}" type="pres">
      <dgm:prSet presAssocID="{10B0880B-51F5-4AF5-B8F3-DA2A9B4CC48E}" presName="cycle" presStyleCnt="0">
        <dgm:presLayoutVars>
          <dgm:dir/>
          <dgm:resizeHandles val="exact"/>
        </dgm:presLayoutVars>
      </dgm:prSet>
      <dgm:spPr/>
    </dgm:pt>
    <dgm:pt modelId="{03C95753-B61D-411F-8169-7F1349656222}" type="pres">
      <dgm:prSet presAssocID="{56ECDCE7-6746-4104-9BC5-4B760FBDE559}" presName="dummy" presStyleCnt="0"/>
      <dgm:spPr/>
    </dgm:pt>
    <dgm:pt modelId="{83658551-CE5A-4F22-9019-5EC14DD755E8}" type="pres">
      <dgm:prSet presAssocID="{56ECDCE7-6746-4104-9BC5-4B760FBDE559}" presName="node" presStyleLbl="revTx" presStyleIdx="0" presStyleCnt="4">
        <dgm:presLayoutVars>
          <dgm:bulletEnabled val="1"/>
        </dgm:presLayoutVars>
      </dgm:prSet>
      <dgm:spPr/>
    </dgm:pt>
    <dgm:pt modelId="{EAEDA77E-9548-4D43-9790-543469A0934E}" type="pres">
      <dgm:prSet presAssocID="{AB77C0B0-501D-4C1D-9FB3-ADF71FDE72AF}" presName="sibTrans" presStyleLbl="node1" presStyleIdx="0" presStyleCnt="4"/>
      <dgm:spPr/>
    </dgm:pt>
    <dgm:pt modelId="{18179DB7-3E86-4A7F-92C9-D6A1835895CB}" type="pres">
      <dgm:prSet presAssocID="{9D3989A3-F600-459B-9FC5-3A249108D3BA}" presName="dummy" presStyleCnt="0"/>
      <dgm:spPr/>
    </dgm:pt>
    <dgm:pt modelId="{AF631D28-E9C4-4D2F-B135-14D1B303018C}" type="pres">
      <dgm:prSet presAssocID="{9D3989A3-F600-459B-9FC5-3A249108D3BA}" presName="node" presStyleLbl="revTx" presStyleIdx="1" presStyleCnt="4">
        <dgm:presLayoutVars>
          <dgm:bulletEnabled val="1"/>
        </dgm:presLayoutVars>
      </dgm:prSet>
      <dgm:spPr/>
    </dgm:pt>
    <dgm:pt modelId="{8688EE96-AA14-4BF2-988F-AF7C110FE3F6}" type="pres">
      <dgm:prSet presAssocID="{80A84663-9FA4-482B-A4EC-B71CDBE56AD5}" presName="sibTrans" presStyleLbl="node1" presStyleIdx="1" presStyleCnt="4"/>
      <dgm:spPr/>
    </dgm:pt>
    <dgm:pt modelId="{EAB37321-A644-4A31-A1BD-55BCF94964DD}" type="pres">
      <dgm:prSet presAssocID="{D5EF4E5C-A6F6-4143-9B3A-4B020A9BB9D7}" presName="dummy" presStyleCnt="0"/>
      <dgm:spPr/>
    </dgm:pt>
    <dgm:pt modelId="{BA898487-3AAD-4EF1-A051-DA8B6C20A5A0}" type="pres">
      <dgm:prSet presAssocID="{D5EF4E5C-A6F6-4143-9B3A-4B020A9BB9D7}" presName="node" presStyleLbl="revTx" presStyleIdx="2" presStyleCnt="4" custScaleX="117022">
        <dgm:presLayoutVars>
          <dgm:bulletEnabled val="1"/>
        </dgm:presLayoutVars>
      </dgm:prSet>
      <dgm:spPr/>
    </dgm:pt>
    <dgm:pt modelId="{62F00471-392E-4F68-B64C-20041F4A9E8B}" type="pres">
      <dgm:prSet presAssocID="{B5F934B1-D378-4731-A1B6-DD2F731C90CB}" presName="sibTrans" presStyleLbl="node1" presStyleIdx="2" presStyleCnt="4"/>
      <dgm:spPr/>
    </dgm:pt>
    <dgm:pt modelId="{58074EA8-5C66-4CD8-BD16-72382E0826E9}" type="pres">
      <dgm:prSet presAssocID="{4C1FEA8A-977F-4A2A-B648-7C7B4159BF84}" presName="dummy" presStyleCnt="0"/>
      <dgm:spPr/>
    </dgm:pt>
    <dgm:pt modelId="{E766D6FB-030E-412C-91BD-587D7FF46D24}" type="pres">
      <dgm:prSet presAssocID="{4C1FEA8A-977F-4A2A-B648-7C7B4159BF84}" presName="node" presStyleLbl="revTx" presStyleIdx="3" presStyleCnt="4">
        <dgm:presLayoutVars>
          <dgm:bulletEnabled val="1"/>
        </dgm:presLayoutVars>
      </dgm:prSet>
      <dgm:spPr/>
    </dgm:pt>
    <dgm:pt modelId="{296E3D3A-AC58-4670-B94D-9F39597A4000}" type="pres">
      <dgm:prSet presAssocID="{D40B5C0A-2A54-420F-9972-7BF85950150D}" presName="sibTrans" presStyleLbl="node1" presStyleIdx="3" presStyleCnt="4"/>
      <dgm:spPr/>
    </dgm:pt>
  </dgm:ptLst>
  <dgm:cxnLst>
    <dgm:cxn modelId="{D79F7F24-7F68-6D46-8ABC-29DB7A5BC327}" type="presOf" srcId="{10B0880B-51F5-4AF5-B8F3-DA2A9B4CC48E}" destId="{51F06C8E-95CA-4B76-88F2-C192FB39A408}" srcOrd="0" destOrd="0" presId="urn:microsoft.com/office/officeart/2005/8/layout/cycle1"/>
    <dgm:cxn modelId="{B122F025-8FA8-42B1-B283-9AFBA9F11ED1}" srcId="{10B0880B-51F5-4AF5-B8F3-DA2A9B4CC48E}" destId="{56ECDCE7-6746-4104-9BC5-4B760FBDE559}" srcOrd="0" destOrd="0" parTransId="{04BDDC0E-C0AD-4D3A-8DE6-F5602BEA8506}" sibTransId="{AB77C0B0-501D-4C1D-9FB3-ADF71FDE72AF}"/>
    <dgm:cxn modelId="{71D79D2D-9C57-7444-900A-B48B39E11775}" type="presOf" srcId="{B5F934B1-D378-4731-A1B6-DD2F731C90CB}" destId="{62F00471-392E-4F68-B64C-20041F4A9E8B}" srcOrd="0" destOrd="0" presId="urn:microsoft.com/office/officeart/2005/8/layout/cycle1"/>
    <dgm:cxn modelId="{69766740-6023-2648-9A77-0C3DF853A677}" type="presOf" srcId="{80A84663-9FA4-482B-A4EC-B71CDBE56AD5}" destId="{8688EE96-AA14-4BF2-988F-AF7C110FE3F6}" srcOrd="0" destOrd="0" presId="urn:microsoft.com/office/officeart/2005/8/layout/cycle1"/>
    <dgm:cxn modelId="{AC36675E-4E65-3044-B2F0-AEEA08A1216E}" type="presOf" srcId="{AB77C0B0-501D-4C1D-9FB3-ADF71FDE72AF}" destId="{EAEDA77E-9548-4D43-9790-543469A0934E}" srcOrd="0" destOrd="0" presId="urn:microsoft.com/office/officeart/2005/8/layout/cycle1"/>
    <dgm:cxn modelId="{D2B43662-C453-254B-8EA8-1C2723326E09}" type="presOf" srcId="{D40B5C0A-2A54-420F-9972-7BF85950150D}" destId="{296E3D3A-AC58-4670-B94D-9F39597A4000}" srcOrd="0" destOrd="0" presId="urn:microsoft.com/office/officeart/2005/8/layout/cycle1"/>
    <dgm:cxn modelId="{86D0654C-264A-4950-8C06-1C178F82761F}" srcId="{10B0880B-51F5-4AF5-B8F3-DA2A9B4CC48E}" destId="{4C1FEA8A-977F-4A2A-B648-7C7B4159BF84}" srcOrd="3" destOrd="0" parTransId="{A157BCF3-3777-4C8A-A857-8D04C6306E55}" sibTransId="{D40B5C0A-2A54-420F-9972-7BF85950150D}"/>
    <dgm:cxn modelId="{C345E272-7C82-204E-A961-23CA3BC94B36}" type="presOf" srcId="{4C1FEA8A-977F-4A2A-B648-7C7B4159BF84}" destId="{E766D6FB-030E-412C-91BD-587D7FF46D24}" srcOrd="0" destOrd="0" presId="urn:microsoft.com/office/officeart/2005/8/layout/cycle1"/>
    <dgm:cxn modelId="{C592DD56-F0AA-495D-8927-6CF110021FE1}" srcId="{10B0880B-51F5-4AF5-B8F3-DA2A9B4CC48E}" destId="{9D3989A3-F600-459B-9FC5-3A249108D3BA}" srcOrd="1" destOrd="0" parTransId="{A298C2CE-8A00-472F-AF37-44E616F29949}" sibTransId="{80A84663-9FA4-482B-A4EC-B71CDBE56AD5}"/>
    <dgm:cxn modelId="{5C63B196-0CE8-B149-BBD1-65D2FE6ACEE6}" type="presOf" srcId="{D5EF4E5C-A6F6-4143-9B3A-4B020A9BB9D7}" destId="{BA898487-3AAD-4EF1-A051-DA8B6C20A5A0}" srcOrd="0" destOrd="0" presId="urn:microsoft.com/office/officeart/2005/8/layout/cycle1"/>
    <dgm:cxn modelId="{0A8772BB-DF15-DC46-86F8-9785A087DF89}" type="presOf" srcId="{9D3989A3-F600-459B-9FC5-3A249108D3BA}" destId="{AF631D28-E9C4-4D2F-B135-14D1B303018C}" srcOrd="0" destOrd="0" presId="urn:microsoft.com/office/officeart/2005/8/layout/cycle1"/>
    <dgm:cxn modelId="{452ACED1-DBD5-0A44-9964-1A6E4C1D1C83}" type="presOf" srcId="{56ECDCE7-6746-4104-9BC5-4B760FBDE559}" destId="{83658551-CE5A-4F22-9019-5EC14DD755E8}" srcOrd="0" destOrd="0" presId="urn:microsoft.com/office/officeart/2005/8/layout/cycle1"/>
    <dgm:cxn modelId="{E45568E8-FA33-4589-B279-6F7EBAFD1F19}" srcId="{10B0880B-51F5-4AF5-B8F3-DA2A9B4CC48E}" destId="{D5EF4E5C-A6F6-4143-9B3A-4B020A9BB9D7}" srcOrd="2" destOrd="0" parTransId="{1983394E-2004-4985-9169-BE1520C47F42}" sibTransId="{B5F934B1-D378-4731-A1B6-DD2F731C90CB}"/>
    <dgm:cxn modelId="{41FFB5F4-95F8-2544-A207-F2E0C223A270}" type="presParOf" srcId="{51F06C8E-95CA-4B76-88F2-C192FB39A408}" destId="{03C95753-B61D-411F-8169-7F1349656222}" srcOrd="0" destOrd="0" presId="urn:microsoft.com/office/officeart/2005/8/layout/cycle1"/>
    <dgm:cxn modelId="{BE3E4F90-5536-A248-8BA7-73EFEAC95570}" type="presParOf" srcId="{51F06C8E-95CA-4B76-88F2-C192FB39A408}" destId="{83658551-CE5A-4F22-9019-5EC14DD755E8}" srcOrd="1" destOrd="0" presId="urn:microsoft.com/office/officeart/2005/8/layout/cycle1"/>
    <dgm:cxn modelId="{F4D794B2-E060-C343-83C0-45D9A6D41BF3}" type="presParOf" srcId="{51F06C8E-95CA-4B76-88F2-C192FB39A408}" destId="{EAEDA77E-9548-4D43-9790-543469A0934E}" srcOrd="2" destOrd="0" presId="urn:microsoft.com/office/officeart/2005/8/layout/cycle1"/>
    <dgm:cxn modelId="{55C55A34-BD14-8E4F-97AB-2CA137E65E24}" type="presParOf" srcId="{51F06C8E-95CA-4B76-88F2-C192FB39A408}" destId="{18179DB7-3E86-4A7F-92C9-D6A1835895CB}" srcOrd="3" destOrd="0" presId="urn:microsoft.com/office/officeart/2005/8/layout/cycle1"/>
    <dgm:cxn modelId="{1C05F2EB-EA4F-FA4C-AE4A-21239213DFD0}" type="presParOf" srcId="{51F06C8E-95CA-4B76-88F2-C192FB39A408}" destId="{AF631D28-E9C4-4D2F-B135-14D1B303018C}" srcOrd="4" destOrd="0" presId="urn:microsoft.com/office/officeart/2005/8/layout/cycle1"/>
    <dgm:cxn modelId="{3EE25DDE-0490-0441-B548-941D29157F3C}" type="presParOf" srcId="{51F06C8E-95CA-4B76-88F2-C192FB39A408}" destId="{8688EE96-AA14-4BF2-988F-AF7C110FE3F6}" srcOrd="5" destOrd="0" presId="urn:microsoft.com/office/officeart/2005/8/layout/cycle1"/>
    <dgm:cxn modelId="{26BE1C17-5432-B34D-8220-75C6E5A21237}" type="presParOf" srcId="{51F06C8E-95CA-4B76-88F2-C192FB39A408}" destId="{EAB37321-A644-4A31-A1BD-55BCF94964DD}" srcOrd="6" destOrd="0" presId="urn:microsoft.com/office/officeart/2005/8/layout/cycle1"/>
    <dgm:cxn modelId="{A94A3DC3-9B3F-CA44-B6FE-DDE1AE8062A4}" type="presParOf" srcId="{51F06C8E-95CA-4B76-88F2-C192FB39A408}" destId="{BA898487-3AAD-4EF1-A051-DA8B6C20A5A0}" srcOrd="7" destOrd="0" presId="urn:microsoft.com/office/officeart/2005/8/layout/cycle1"/>
    <dgm:cxn modelId="{9FE628C3-913B-F14E-A426-2C68A9064FDF}" type="presParOf" srcId="{51F06C8E-95CA-4B76-88F2-C192FB39A408}" destId="{62F00471-392E-4F68-B64C-20041F4A9E8B}" srcOrd="8" destOrd="0" presId="urn:microsoft.com/office/officeart/2005/8/layout/cycle1"/>
    <dgm:cxn modelId="{E4E53543-65BC-AC47-A508-551748ABFAF1}" type="presParOf" srcId="{51F06C8E-95CA-4B76-88F2-C192FB39A408}" destId="{58074EA8-5C66-4CD8-BD16-72382E0826E9}" srcOrd="9" destOrd="0" presId="urn:microsoft.com/office/officeart/2005/8/layout/cycle1"/>
    <dgm:cxn modelId="{A63D9C20-743E-3E4D-BF83-1BF76DDB616C}" type="presParOf" srcId="{51F06C8E-95CA-4B76-88F2-C192FB39A408}" destId="{E766D6FB-030E-412C-91BD-587D7FF46D24}" srcOrd="10" destOrd="0" presId="urn:microsoft.com/office/officeart/2005/8/layout/cycle1"/>
    <dgm:cxn modelId="{5C74F1F2-B0EE-3A43-9118-2AC6FDE7B896}" type="presParOf" srcId="{51F06C8E-95CA-4B76-88F2-C192FB39A408}" destId="{296E3D3A-AC58-4670-B94D-9F39597A4000}" srcOrd="11" destOrd="0" presId="urn:microsoft.com/office/officeart/2005/8/layout/cycle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B0880B-51F5-4AF5-B8F3-DA2A9B4CC48E}"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US"/>
        </a:p>
      </dgm:t>
    </dgm:pt>
    <dgm:pt modelId="{56ECDCE7-6746-4104-9BC5-4B760FBDE559}">
      <dgm:prSet phldrT="[Text]" custT="1"/>
      <dgm:spPr/>
      <dgm:t>
        <a:bodyPr/>
        <a:lstStyle/>
        <a:p>
          <a:r>
            <a:rPr lang="en-US" sz="2300" dirty="0">
              <a:latin typeface="Cambria" pitchFamily="18" charset="0"/>
            </a:rPr>
            <a:t>Assess Class Needs</a:t>
          </a:r>
        </a:p>
      </dgm:t>
    </dgm:pt>
    <dgm:pt modelId="{04BDDC0E-C0AD-4D3A-8DE6-F5602BEA8506}" type="parTrans" cxnId="{B122F025-8FA8-42B1-B283-9AFBA9F11ED1}">
      <dgm:prSet/>
      <dgm:spPr/>
      <dgm:t>
        <a:bodyPr/>
        <a:lstStyle/>
        <a:p>
          <a:endParaRPr lang="en-US"/>
        </a:p>
      </dgm:t>
    </dgm:pt>
    <dgm:pt modelId="{AB77C0B0-501D-4C1D-9FB3-ADF71FDE72AF}" type="sibTrans" cxnId="{B122F025-8FA8-42B1-B283-9AFBA9F11ED1}">
      <dgm:prSet/>
      <dgm:spPr>
        <a:solidFill>
          <a:srgbClr val="820000"/>
        </a:solidFill>
      </dgm:spPr>
      <dgm:t>
        <a:bodyPr/>
        <a:lstStyle/>
        <a:p>
          <a:endParaRPr lang="en-US"/>
        </a:p>
      </dgm:t>
    </dgm:pt>
    <dgm:pt modelId="{9D3989A3-F600-459B-9FC5-3A249108D3BA}">
      <dgm:prSet phldrT="[Text]"/>
      <dgm:spPr/>
      <dgm:t>
        <a:bodyPr/>
        <a:lstStyle/>
        <a:p>
          <a:r>
            <a:rPr lang="en-US" dirty="0">
              <a:latin typeface="Cambria" pitchFamily="18" charset="0"/>
            </a:rPr>
            <a:t>Make Sense of the Data</a:t>
          </a:r>
        </a:p>
      </dgm:t>
    </dgm:pt>
    <dgm:pt modelId="{A298C2CE-8A00-472F-AF37-44E616F29949}" type="parTrans" cxnId="{C592DD56-F0AA-495D-8927-6CF110021FE1}">
      <dgm:prSet/>
      <dgm:spPr/>
      <dgm:t>
        <a:bodyPr/>
        <a:lstStyle/>
        <a:p>
          <a:endParaRPr lang="en-US"/>
        </a:p>
      </dgm:t>
    </dgm:pt>
    <dgm:pt modelId="{80A84663-9FA4-482B-A4EC-B71CDBE56AD5}" type="sibTrans" cxnId="{C592DD56-F0AA-495D-8927-6CF110021FE1}">
      <dgm:prSet/>
      <dgm:spPr>
        <a:solidFill>
          <a:srgbClr val="820000"/>
        </a:solidFill>
      </dgm:spPr>
      <dgm:t>
        <a:bodyPr/>
        <a:lstStyle/>
        <a:p>
          <a:endParaRPr lang="en-US"/>
        </a:p>
      </dgm:t>
    </dgm:pt>
    <dgm:pt modelId="{D5EF4E5C-A6F6-4143-9B3A-4B020A9BB9D7}">
      <dgm:prSet phldrT="[Text]"/>
      <dgm:spPr/>
      <dgm:t>
        <a:bodyPr/>
        <a:lstStyle/>
        <a:p>
          <a:r>
            <a:rPr lang="en-US" dirty="0">
              <a:latin typeface="Cambria" pitchFamily="18" charset="0"/>
            </a:rPr>
            <a:t>Plan &amp; Implement Class Changes</a:t>
          </a:r>
        </a:p>
      </dgm:t>
    </dgm:pt>
    <dgm:pt modelId="{1983394E-2004-4985-9169-BE1520C47F42}" type="parTrans" cxnId="{E45568E8-FA33-4589-B279-6F7EBAFD1F19}">
      <dgm:prSet/>
      <dgm:spPr/>
      <dgm:t>
        <a:bodyPr/>
        <a:lstStyle/>
        <a:p>
          <a:endParaRPr lang="en-US"/>
        </a:p>
      </dgm:t>
    </dgm:pt>
    <dgm:pt modelId="{B5F934B1-D378-4731-A1B6-DD2F731C90CB}" type="sibTrans" cxnId="{E45568E8-FA33-4589-B279-6F7EBAFD1F19}">
      <dgm:prSet/>
      <dgm:spPr>
        <a:solidFill>
          <a:srgbClr val="820000"/>
        </a:solidFill>
      </dgm:spPr>
      <dgm:t>
        <a:bodyPr/>
        <a:lstStyle/>
        <a:p>
          <a:endParaRPr lang="en-US"/>
        </a:p>
      </dgm:t>
    </dgm:pt>
    <dgm:pt modelId="{4C1FEA8A-977F-4A2A-B648-7C7B4159BF84}">
      <dgm:prSet phldrT="[Text]" custT="1"/>
      <dgm:spPr/>
      <dgm:t>
        <a:bodyPr/>
        <a:lstStyle/>
        <a:p>
          <a:r>
            <a:rPr lang="en-US" sz="2600" b="1" dirty="0">
              <a:effectLst>
                <a:innerShdw blurRad="114300">
                  <a:prstClr val="black"/>
                </a:innerShdw>
              </a:effectLst>
              <a:latin typeface="Cambria" pitchFamily="18" charset="0"/>
            </a:rPr>
            <a:t>Evaluate &amp; Refine</a:t>
          </a:r>
        </a:p>
      </dgm:t>
    </dgm:pt>
    <dgm:pt modelId="{A157BCF3-3777-4C8A-A857-8D04C6306E55}" type="parTrans" cxnId="{86D0654C-264A-4950-8C06-1C178F82761F}">
      <dgm:prSet/>
      <dgm:spPr/>
      <dgm:t>
        <a:bodyPr/>
        <a:lstStyle/>
        <a:p>
          <a:endParaRPr lang="en-US"/>
        </a:p>
      </dgm:t>
    </dgm:pt>
    <dgm:pt modelId="{D40B5C0A-2A54-420F-9972-7BF85950150D}" type="sibTrans" cxnId="{86D0654C-264A-4950-8C06-1C178F82761F}">
      <dgm:prSet/>
      <dgm:spPr>
        <a:solidFill>
          <a:srgbClr val="820000"/>
        </a:solidFill>
      </dgm:spPr>
      <dgm:t>
        <a:bodyPr/>
        <a:lstStyle/>
        <a:p>
          <a:endParaRPr lang="en-US"/>
        </a:p>
      </dgm:t>
    </dgm:pt>
    <dgm:pt modelId="{51F06C8E-95CA-4B76-88F2-C192FB39A408}" type="pres">
      <dgm:prSet presAssocID="{10B0880B-51F5-4AF5-B8F3-DA2A9B4CC48E}" presName="cycle" presStyleCnt="0">
        <dgm:presLayoutVars>
          <dgm:dir/>
          <dgm:resizeHandles val="exact"/>
        </dgm:presLayoutVars>
      </dgm:prSet>
      <dgm:spPr/>
    </dgm:pt>
    <dgm:pt modelId="{03C95753-B61D-411F-8169-7F1349656222}" type="pres">
      <dgm:prSet presAssocID="{56ECDCE7-6746-4104-9BC5-4B760FBDE559}" presName="dummy" presStyleCnt="0"/>
      <dgm:spPr/>
    </dgm:pt>
    <dgm:pt modelId="{83658551-CE5A-4F22-9019-5EC14DD755E8}" type="pres">
      <dgm:prSet presAssocID="{56ECDCE7-6746-4104-9BC5-4B760FBDE559}" presName="node" presStyleLbl="revTx" presStyleIdx="0" presStyleCnt="4">
        <dgm:presLayoutVars>
          <dgm:bulletEnabled val="1"/>
        </dgm:presLayoutVars>
      </dgm:prSet>
      <dgm:spPr/>
    </dgm:pt>
    <dgm:pt modelId="{EAEDA77E-9548-4D43-9790-543469A0934E}" type="pres">
      <dgm:prSet presAssocID="{AB77C0B0-501D-4C1D-9FB3-ADF71FDE72AF}" presName="sibTrans" presStyleLbl="node1" presStyleIdx="0" presStyleCnt="4"/>
      <dgm:spPr/>
    </dgm:pt>
    <dgm:pt modelId="{18179DB7-3E86-4A7F-92C9-D6A1835895CB}" type="pres">
      <dgm:prSet presAssocID="{9D3989A3-F600-459B-9FC5-3A249108D3BA}" presName="dummy" presStyleCnt="0"/>
      <dgm:spPr/>
    </dgm:pt>
    <dgm:pt modelId="{AF631D28-E9C4-4D2F-B135-14D1B303018C}" type="pres">
      <dgm:prSet presAssocID="{9D3989A3-F600-459B-9FC5-3A249108D3BA}" presName="node" presStyleLbl="revTx" presStyleIdx="1" presStyleCnt="4">
        <dgm:presLayoutVars>
          <dgm:bulletEnabled val="1"/>
        </dgm:presLayoutVars>
      </dgm:prSet>
      <dgm:spPr/>
    </dgm:pt>
    <dgm:pt modelId="{8688EE96-AA14-4BF2-988F-AF7C110FE3F6}" type="pres">
      <dgm:prSet presAssocID="{80A84663-9FA4-482B-A4EC-B71CDBE56AD5}" presName="sibTrans" presStyleLbl="node1" presStyleIdx="1" presStyleCnt="4"/>
      <dgm:spPr/>
    </dgm:pt>
    <dgm:pt modelId="{EAB37321-A644-4A31-A1BD-55BCF94964DD}" type="pres">
      <dgm:prSet presAssocID="{D5EF4E5C-A6F6-4143-9B3A-4B020A9BB9D7}" presName="dummy" presStyleCnt="0"/>
      <dgm:spPr/>
    </dgm:pt>
    <dgm:pt modelId="{BA898487-3AAD-4EF1-A051-DA8B6C20A5A0}" type="pres">
      <dgm:prSet presAssocID="{D5EF4E5C-A6F6-4143-9B3A-4B020A9BB9D7}" presName="node" presStyleLbl="revTx" presStyleIdx="2" presStyleCnt="4">
        <dgm:presLayoutVars>
          <dgm:bulletEnabled val="1"/>
        </dgm:presLayoutVars>
      </dgm:prSet>
      <dgm:spPr/>
    </dgm:pt>
    <dgm:pt modelId="{62F00471-392E-4F68-B64C-20041F4A9E8B}" type="pres">
      <dgm:prSet presAssocID="{B5F934B1-D378-4731-A1B6-DD2F731C90CB}" presName="sibTrans" presStyleLbl="node1" presStyleIdx="2" presStyleCnt="4"/>
      <dgm:spPr/>
    </dgm:pt>
    <dgm:pt modelId="{58074EA8-5C66-4CD8-BD16-72382E0826E9}" type="pres">
      <dgm:prSet presAssocID="{4C1FEA8A-977F-4A2A-B648-7C7B4159BF84}" presName="dummy" presStyleCnt="0"/>
      <dgm:spPr/>
    </dgm:pt>
    <dgm:pt modelId="{E766D6FB-030E-412C-91BD-587D7FF46D24}" type="pres">
      <dgm:prSet presAssocID="{4C1FEA8A-977F-4A2A-B648-7C7B4159BF84}" presName="node" presStyleLbl="revTx" presStyleIdx="3" presStyleCnt="4">
        <dgm:presLayoutVars>
          <dgm:bulletEnabled val="1"/>
        </dgm:presLayoutVars>
      </dgm:prSet>
      <dgm:spPr/>
    </dgm:pt>
    <dgm:pt modelId="{296E3D3A-AC58-4670-B94D-9F39597A4000}" type="pres">
      <dgm:prSet presAssocID="{D40B5C0A-2A54-420F-9972-7BF85950150D}" presName="sibTrans" presStyleLbl="node1" presStyleIdx="3" presStyleCnt="4"/>
      <dgm:spPr/>
    </dgm:pt>
  </dgm:ptLst>
  <dgm:cxnLst>
    <dgm:cxn modelId="{B73A8E0A-6722-9642-A722-792F6356C369}" type="presOf" srcId="{AB77C0B0-501D-4C1D-9FB3-ADF71FDE72AF}" destId="{EAEDA77E-9548-4D43-9790-543469A0934E}" srcOrd="0" destOrd="0" presId="urn:microsoft.com/office/officeart/2005/8/layout/cycle1"/>
    <dgm:cxn modelId="{B122F025-8FA8-42B1-B283-9AFBA9F11ED1}" srcId="{10B0880B-51F5-4AF5-B8F3-DA2A9B4CC48E}" destId="{56ECDCE7-6746-4104-9BC5-4B760FBDE559}" srcOrd="0" destOrd="0" parTransId="{04BDDC0E-C0AD-4D3A-8DE6-F5602BEA8506}" sibTransId="{AB77C0B0-501D-4C1D-9FB3-ADF71FDE72AF}"/>
    <dgm:cxn modelId="{5A4B723E-2F8C-8943-8F77-8ACD51977107}" type="presOf" srcId="{D5EF4E5C-A6F6-4143-9B3A-4B020A9BB9D7}" destId="{BA898487-3AAD-4EF1-A051-DA8B6C20A5A0}" srcOrd="0" destOrd="0" presId="urn:microsoft.com/office/officeart/2005/8/layout/cycle1"/>
    <dgm:cxn modelId="{FBB16762-C461-234B-879F-C4DA280EEA7A}" type="presOf" srcId="{9D3989A3-F600-459B-9FC5-3A249108D3BA}" destId="{AF631D28-E9C4-4D2F-B135-14D1B303018C}" srcOrd="0" destOrd="0" presId="urn:microsoft.com/office/officeart/2005/8/layout/cycle1"/>
    <dgm:cxn modelId="{89F57C42-41F7-294D-A10B-135704F882C9}" type="presOf" srcId="{80A84663-9FA4-482B-A4EC-B71CDBE56AD5}" destId="{8688EE96-AA14-4BF2-988F-AF7C110FE3F6}" srcOrd="0" destOrd="0" presId="urn:microsoft.com/office/officeart/2005/8/layout/cycle1"/>
    <dgm:cxn modelId="{AFBA2364-FE47-3147-8BCF-C9DB5FC869C6}" type="presOf" srcId="{B5F934B1-D378-4731-A1B6-DD2F731C90CB}" destId="{62F00471-392E-4F68-B64C-20041F4A9E8B}" srcOrd="0" destOrd="0" presId="urn:microsoft.com/office/officeart/2005/8/layout/cycle1"/>
    <dgm:cxn modelId="{86D0654C-264A-4950-8C06-1C178F82761F}" srcId="{10B0880B-51F5-4AF5-B8F3-DA2A9B4CC48E}" destId="{4C1FEA8A-977F-4A2A-B648-7C7B4159BF84}" srcOrd="3" destOrd="0" parTransId="{A157BCF3-3777-4C8A-A857-8D04C6306E55}" sibTransId="{D40B5C0A-2A54-420F-9972-7BF85950150D}"/>
    <dgm:cxn modelId="{C592DD56-F0AA-495D-8927-6CF110021FE1}" srcId="{10B0880B-51F5-4AF5-B8F3-DA2A9B4CC48E}" destId="{9D3989A3-F600-459B-9FC5-3A249108D3BA}" srcOrd="1" destOrd="0" parTransId="{A298C2CE-8A00-472F-AF37-44E616F29949}" sibTransId="{80A84663-9FA4-482B-A4EC-B71CDBE56AD5}"/>
    <dgm:cxn modelId="{3FD5CE91-6E0D-6A45-9ADB-F66F069DB19B}" type="presOf" srcId="{56ECDCE7-6746-4104-9BC5-4B760FBDE559}" destId="{83658551-CE5A-4F22-9019-5EC14DD755E8}" srcOrd="0" destOrd="0" presId="urn:microsoft.com/office/officeart/2005/8/layout/cycle1"/>
    <dgm:cxn modelId="{F50C8D9F-CB6A-D44D-AA71-913D426F511A}" type="presOf" srcId="{D40B5C0A-2A54-420F-9972-7BF85950150D}" destId="{296E3D3A-AC58-4670-B94D-9F39597A4000}" srcOrd="0" destOrd="0" presId="urn:microsoft.com/office/officeart/2005/8/layout/cycle1"/>
    <dgm:cxn modelId="{6F31B8D0-505E-6B4E-AE8A-D6F94627A881}" type="presOf" srcId="{4C1FEA8A-977F-4A2A-B648-7C7B4159BF84}" destId="{E766D6FB-030E-412C-91BD-587D7FF46D24}" srcOrd="0" destOrd="0" presId="urn:microsoft.com/office/officeart/2005/8/layout/cycle1"/>
    <dgm:cxn modelId="{E45568E8-FA33-4589-B279-6F7EBAFD1F19}" srcId="{10B0880B-51F5-4AF5-B8F3-DA2A9B4CC48E}" destId="{D5EF4E5C-A6F6-4143-9B3A-4B020A9BB9D7}" srcOrd="2" destOrd="0" parTransId="{1983394E-2004-4985-9169-BE1520C47F42}" sibTransId="{B5F934B1-D378-4731-A1B6-DD2F731C90CB}"/>
    <dgm:cxn modelId="{70B3FDEC-6E7F-1F45-9769-937CD7528372}" type="presOf" srcId="{10B0880B-51F5-4AF5-B8F3-DA2A9B4CC48E}" destId="{51F06C8E-95CA-4B76-88F2-C192FB39A408}" srcOrd="0" destOrd="0" presId="urn:microsoft.com/office/officeart/2005/8/layout/cycle1"/>
    <dgm:cxn modelId="{8E86ADD7-F5C9-EF48-876C-C1D6D3B2C5CA}" type="presParOf" srcId="{51F06C8E-95CA-4B76-88F2-C192FB39A408}" destId="{03C95753-B61D-411F-8169-7F1349656222}" srcOrd="0" destOrd="0" presId="urn:microsoft.com/office/officeart/2005/8/layout/cycle1"/>
    <dgm:cxn modelId="{46D2A760-2396-7D41-96DF-B75D533E23D6}" type="presParOf" srcId="{51F06C8E-95CA-4B76-88F2-C192FB39A408}" destId="{83658551-CE5A-4F22-9019-5EC14DD755E8}" srcOrd="1" destOrd="0" presId="urn:microsoft.com/office/officeart/2005/8/layout/cycle1"/>
    <dgm:cxn modelId="{0A58487A-221C-8646-905D-972F4E11DFDA}" type="presParOf" srcId="{51F06C8E-95CA-4B76-88F2-C192FB39A408}" destId="{EAEDA77E-9548-4D43-9790-543469A0934E}" srcOrd="2" destOrd="0" presId="urn:microsoft.com/office/officeart/2005/8/layout/cycle1"/>
    <dgm:cxn modelId="{B988CFC9-5D2E-BF4E-9CC7-90292182ED72}" type="presParOf" srcId="{51F06C8E-95CA-4B76-88F2-C192FB39A408}" destId="{18179DB7-3E86-4A7F-92C9-D6A1835895CB}" srcOrd="3" destOrd="0" presId="urn:microsoft.com/office/officeart/2005/8/layout/cycle1"/>
    <dgm:cxn modelId="{75DB9395-DA66-6E41-8C82-DAD149B726B5}" type="presParOf" srcId="{51F06C8E-95CA-4B76-88F2-C192FB39A408}" destId="{AF631D28-E9C4-4D2F-B135-14D1B303018C}" srcOrd="4" destOrd="0" presId="urn:microsoft.com/office/officeart/2005/8/layout/cycle1"/>
    <dgm:cxn modelId="{EE85E8D4-1647-A34A-AD3F-6AC18BE39A02}" type="presParOf" srcId="{51F06C8E-95CA-4B76-88F2-C192FB39A408}" destId="{8688EE96-AA14-4BF2-988F-AF7C110FE3F6}" srcOrd="5" destOrd="0" presId="urn:microsoft.com/office/officeart/2005/8/layout/cycle1"/>
    <dgm:cxn modelId="{A94BF47C-02D0-BB4C-8586-59962F193E47}" type="presParOf" srcId="{51F06C8E-95CA-4B76-88F2-C192FB39A408}" destId="{EAB37321-A644-4A31-A1BD-55BCF94964DD}" srcOrd="6" destOrd="0" presId="urn:microsoft.com/office/officeart/2005/8/layout/cycle1"/>
    <dgm:cxn modelId="{6E9C91A3-1249-AC42-ACAA-08B0A1F50079}" type="presParOf" srcId="{51F06C8E-95CA-4B76-88F2-C192FB39A408}" destId="{BA898487-3AAD-4EF1-A051-DA8B6C20A5A0}" srcOrd="7" destOrd="0" presId="urn:microsoft.com/office/officeart/2005/8/layout/cycle1"/>
    <dgm:cxn modelId="{D7DBB7FA-4455-3F42-9769-E8AD5F8B6D2B}" type="presParOf" srcId="{51F06C8E-95CA-4B76-88F2-C192FB39A408}" destId="{62F00471-392E-4F68-B64C-20041F4A9E8B}" srcOrd="8" destOrd="0" presId="urn:microsoft.com/office/officeart/2005/8/layout/cycle1"/>
    <dgm:cxn modelId="{48EFEFC7-B4DA-4344-9876-85F2006BD1A0}" type="presParOf" srcId="{51F06C8E-95CA-4B76-88F2-C192FB39A408}" destId="{58074EA8-5C66-4CD8-BD16-72382E0826E9}" srcOrd="9" destOrd="0" presId="urn:microsoft.com/office/officeart/2005/8/layout/cycle1"/>
    <dgm:cxn modelId="{9785D996-2FAC-D847-B773-2EB5C94769B4}" type="presParOf" srcId="{51F06C8E-95CA-4B76-88F2-C192FB39A408}" destId="{E766D6FB-030E-412C-91BD-587D7FF46D24}" srcOrd="10" destOrd="0" presId="urn:microsoft.com/office/officeart/2005/8/layout/cycle1"/>
    <dgm:cxn modelId="{7C94B287-C0E0-C348-992D-5098AE8D6FA1}" type="presParOf" srcId="{51F06C8E-95CA-4B76-88F2-C192FB39A408}" destId="{296E3D3A-AC58-4670-B94D-9F39597A4000}" srcOrd="11" destOrd="0" presId="urn:microsoft.com/office/officeart/2005/8/layout/cycle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896223-4774-4006-B71E-E299E689BE92}" type="doc">
      <dgm:prSet loTypeId="urn:microsoft.com/office/officeart/2008/layout/TitledPictureBlocks" loCatId="picture" qsTypeId="urn:microsoft.com/office/officeart/2005/8/quickstyle/simple3" qsCatId="simple" csTypeId="urn:microsoft.com/office/officeart/2005/8/colors/accent0_1" csCatId="mainScheme" phldr="1"/>
      <dgm:spPr/>
      <dgm:t>
        <a:bodyPr/>
        <a:lstStyle/>
        <a:p>
          <a:endParaRPr lang="en-US"/>
        </a:p>
      </dgm:t>
    </dgm:pt>
    <dgm:pt modelId="{C9564E72-CF7D-4E1A-A0AE-D249A2AF3915}">
      <dgm:prSet phldrT="[Text]"/>
      <dgm:spPr/>
      <dgm:t>
        <a:bodyPr/>
        <a:lstStyle/>
        <a:p>
          <a:r>
            <a:rPr lang="en-US" dirty="0">
              <a:latin typeface="Cambria" pitchFamily="18" charset="0"/>
            </a:rPr>
            <a:t>Following Class Rules</a:t>
          </a:r>
        </a:p>
      </dgm:t>
    </dgm:pt>
    <dgm:pt modelId="{B43E28A1-D9C3-4647-8591-35550FE457B6}" type="parTrans" cxnId="{CA52372D-4C88-4C94-B2E2-B45AC6BAA8AD}">
      <dgm:prSet/>
      <dgm:spPr/>
      <dgm:t>
        <a:bodyPr/>
        <a:lstStyle/>
        <a:p>
          <a:endParaRPr lang="en-US"/>
        </a:p>
      </dgm:t>
    </dgm:pt>
    <dgm:pt modelId="{49C347F6-AFC5-41B1-A219-26020AD4007A}" type="sibTrans" cxnId="{CA52372D-4C88-4C94-B2E2-B45AC6BAA8AD}">
      <dgm:prSet/>
      <dgm:spPr/>
      <dgm:t>
        <a:bodyPr/>
        <a:lstStyle/>
        <a:p>
          <a:endParaRPr lang="en-US"/>
        </a:p>
      </dgm:t>
    </dgm:pt>
    <dgm:pt modelId="{0D6EAECC-7DCA-4AE1-9C05-603375DE2BDD}">
      <dgm:prSet phldrT="[Text]"/>
      <dgm:spPr/>
      <dgm:t>
        <a:bodyPr/>
        <a:lstStyle/>
        <a:p>
          <a:r>
            <a:rPr lang="en-US" dirty="0">
              <a:latin typeface="Cambria" pitchFamily="18" charset="0"/>
            </a:rPr>
            <a:t>Disruptive Behavior</a:t>
          </a:r>
        </a:p>
      </dgm:t>
    </dgm:pt>
    <dgm:pt modelId="{A922E417-D630-4C7B-84AC-DFB193DB92D1}" type="parTrans" cxnId="{70749E8F-E3FC-4717-B06A-F63FEA2FC108}">
      <dgm:prSet/>
      <dgm:spPr/>
      <dgm:t>
        <a:bodyPr/>
        <a:lstStyle/>
        <a:p>
          <a:endParaRPr lang="en-US"/>
        </a:p>
      </dgm:t>
    </dgm:pt>
    <dgm:pt modelId="{7B3C1417-F2F7-4E51-B77A-754692BFDDD8}" type="sibTrans" cxnId="{70749E8F-E3FC-4717-B06A-F63FEA2FC108}">
      <dgm:prSet/>
      <dgm:spPr/>
      <dgm:t>
        <a:bodyPr/>
        <a:lstStyle/>
        <a:p>
          <a:endParaRPr lang="en-US"/>
        </a:p>
      </dgm:t>
    </dgm:pt>
    <dgm:pt modelId="{70AD6D29-21E2-4734-A028-5837912CF57D}" type="pres">
      <dgm:prSet presAssocID="{2F896223-4774-4006-B71E-E299E689BE92}" presName="rootNode" presStyleCnt="0">
        <dgm:presLayoutVars>
          <dgm:chMax/>
          <dgm:chPref/>
          <dgm:dir/>
          <dgm:animLvl val="lvl"/>
        </dgm:presLayoutVars>
      </dgm:prSet>
      <dgm:spPr/>
    </dgm:pt>
    <dgm:pt modelId="{3228E474-75B9-4EA5-A94F-E879D727DF7E}" type="pres">
      <dgm:prSet presAssocID="{C9564E72-CF7D-4E1A-A0AE-D249A2AF3915}" presName="composite" presStyleCnt="0"/>
      <dgm:spPr/>
    </dgm:pt>
    <dgm:pt modelId="{A985B653-EDD3-4266-9760-4A8D98378E4D}" type="pres">
      <dgm:prSet presAssocID="{C9564E72-CF7D-4E1A-A0AE-D249A2AF3915}" presName="ParentText" presStyleLbl="node1" presStyleIdx="0" presStyleCnt="2" custLinFactY="-55483" custLinFactNeighborX="20395" custLinFactNeighborY="-100000">
        <dgm:presLayoutVars>
          <dgm:chMax val="1"/>
          <dgm:chPref val="1"/>
          <dgm:bulletEnabled val="1"/>
        </dgm:presLayoutVars>
      </dgm:prSet>
      <dgm:spPr/>
    </dgm:pt>
    <dgm:pt modelId="{CEAD3862-B8FC-4203-A407-BE7100862337}" type="pres">
      <dgm:prSet presAssocID="{C9564E72-CF7D-4E1A-A0AE-D249A2AF3915}" presName="Image" presStyleLbl="bgImgPlace1" presStyleIdx="0" presStyleCnt="2" custScaleX="146410" custScaleY="146410" custLinFactNeighborX="19987"/>
      <dgm:spPr>
        <a:blipFill rotWithShape="1">
          <a:blip xmlns:r="http://schemas.openxmlformats.org/officeDocument/2006/relationships" r:embed="rId1"/>
          <a:stretch>
            <a:fillRect/>
          </a:stretch>
        </a:blipFill>
        <a:ln>
          <a:noFill/>
        </a:ln>
      </dgm:spPr>
    </dgm:pt>
    <dgm:pt modelId="{1B38C5A3-B171-4E1B-8010-67AE384DED0E}" type="pres">
      <dgm:prSet presAssocID="{C9564E72-CF7D-4E1A-A0AE-D249A2AF3915}" presName="ChildText" presStyleLbl="fgAcc1" presStyleIdx="0" presStyleCnt="0">
        <dgm:presLayoutVars>
          <dgm:chMax val="0"/>
          <dgm:chPref val="0"/>
          <dgm:bulletEnabled val="1"/>
        </dgm:presLayoutVars>
      </dgm:prSet>
      <dgm:spPr/>
    </dgm:pt>
    <dgm:pt modelId="{223E0F91-ECB2-4ADD-8249-D81940ACFC13}" type="pres">
      <dgm:prSet presAssocID="{49C347F6-AFC5-41B1-A219-26020AD4007A}" presName="sibTrans" presStyleCnt="0"/>
      <dgm:spPr/>
    </dgm:pt>
    <dgm:pt modelId="{ECF062AB-8F3B-4D33-8356-7BB014B7C6B7}" type="pres">
      <dgm:prSet presAssocID="{0D6EAECC-7DCA-4AE1-9C05-603375DE2BDD}" presName="composite" presStyleCnt="0"/>
      <dgm:spPr/>
    </dgm:pt>
    <dgm:pt modelId="{205200FB-BF35-4EC6-9A2D-39C044DB94FC}" type="pres">
      <dgm:prSet presAssocID="{0D6EAECC-7DCA-4AE1-9C05-603375DE2BDD}" presName="ParentText" presStyleLbl="node1" presStyleIdx="1" presStyleCnt="2" custLinFactY="-55483" custLinFactNeighborX="-5533" custLinFactNeighborY="-100000">
        <dgm:presLayoutVars>
          <dgm:chMax val="1"/>
          <dgm:chPref val="1"/>
          <dgm:bulletEnabled val="1"/>
        </dgm:presLayoutVars>
      </dgm:prSet>
      <dgm:spPr/>
    </dgm:pt>
    <dgm:pt modelId="{9430AE48-D90F-4C71-A822-F5B86D757ED7}" type="pres">
      <dgm:prSet presAssocID="{0D6EAECC-7DCA-4AE1-9C05-603375DE2BDD}" presName="Image" presStyleLbl="bgImgPlace1" presStyleIdx="1" presStyleCnt="2" custScaleX="146410" custScaleY="146410" custLinFactNeighborX="-5125"/>
      <dgm:spPr>
        <a:prstGeom prst="rect">
          <a:avLst/>
        </a:prstGeom>
        <a:blipFill rotWithShape="1">
          <a:blip xmlns:r="http://schemas.openxmlformats.org/officeDocument/2006/relationships" r:embed="rId2"/>
          <a:stretch>
            <a:fillRect/>
          </a:stretch>
        </a:blipFill>
        <a:ln>
          <a:noFill/>
        </a:ln>
      </dgm:spPr>
    </dgm:pt>
    <dgm:pt modelId="{2BC87A22-8471-4365-AC63-4A8656949801}" type="pres">
      <dgm:prSet presAssocID="{0D6EAECC-7DCA-4AE1-9C05-603375DE2BDD}" presName="ChildText" presStyleLbl="fgAcc1" presStyleIdx="0" presStyleCnt="0">
        <dgm:presLayoutVars>
          <dgm:chMax val="0"/>
          <dgm:chPref val="0"/>
          <dgm:bulletEnabled val="1"/>
        </dgm:presLayoutVars>
      </dgm:prSet>
      <dgm:spPr/>
    </dgm:pt>
  </dgm:ptLst>
  <dgm:cxnLst>
    <dgm:cxn modelId="{CA52372D-4C88-4C94-B2E2-B45AC6BAA8AD}" srcId="{2F896223-4774-4006-B71E-E299E689BE92}" destId="{C9564E72-CF7D-4E1A-A0AE-D249A2AF3915}" srcOrd="0" destOrd="0" parTransId="{B43E28A1-D9C3-4647-8591-35550FE457B6}" sibTransId="{49C347F6-AFC5-41B1-A219-26020AD4007A}"/>
    <dgm:cxn modelId="{5FBAFF34-C866-704A-9D09-05E18DC2027C}" type="presOf" srcId="{0D6EAECC-7DCA-4AE1-9C05-603375DE2BDD}" destId="{205200FB-BF35-4EC6-9A2D-39C044DB94FC}" srcOrd="0" destOrd="0" presId="urn:microsoft.com/office/officeart/2008/layout/TitledPictureBlocks"/>
    <dgm:cxn modelId="{8FE4FA37-87C1-9846-AC70-EE4C1E2E6529}" type="presOf" srcId="{2F896223-4774-4006-B71E-E299E689BE92}" destId="{70AD6D29-21E2-4734-A028-5837912CF57D}" srcOrd="0" destOrd="0" presId="urn:microsoft.com/office/officeart/2008/layout/TitledPictureBlocks"/>
    <dgm:cxn modelId="{B51CC550-8093-B448-9691-8B39F7C32B82}" type="presOf" srcId="{C9564E72-CF7D-4E1A-A0AE-D249A2AF3915}" destId="{A985B653-EDD3-4266-9760-4A8D98378E4D}" srcOrd="0" destOrd="0" presId="urn:microsoft.com/office/officeart/2008/layout/TitledPictureBlocks"/>
    <dgm:cxn modelId="{70749E8F-E3FC-4717-B06A-F63FEA2FC108}" srcId="{2F896223-4774-4006-B71E-E299E689BE92}" destId="{0D6EAECC-7DCA-4AE1-9C05-603375DE2BDD}" srcOrd="1" destOrd="0" parTransId="{A922E417-D630-4C7B-84AC-DFB193DB92D1}" sibTransId="{7B3C1417-F2F7-4E51-B77A-754692BFDDD8}"/>
    <dgm:cxn modelId="{901539BD-95ED-A84D-A980-442B5D907FCE}" type="presParOf" srcId="{70AD6D29-21E2-4734-A028-5837912CF57D}" destId="{3228E474-75B9-4EA5-A94F-E879D727DF7E}" srcOrd="0" destOrd="0" presId="urn:microsoft.com/office/officeart/2008/layout/TitledPictureBlocks"/>
    <dgm:cxn modelId="{E97BA038-B1EC-C842-AC12-A860C8E2A7F0}" type="presParOf" srcId="{3228E474-75B9-4EA5-A94F-E879D727DF7E}" destId="{A985B653-EDD3-4266-9760-4A8D98378E4D}" srcOrd="0" destOrd="0" presId="urn:microsoft.com/office/officeart/2008/layout/TitledPictureBlocks"/>
    <dgm:cxn modelId="{2E8209CE-B64E-2B47-B0EE-5E10C672AFE2}" type="presParOf" srcId="{3228E474-75B9-4EA5-A94F-E879D727DF7E}" destId="{CEAD3862-B8FC-4203-A407-BE7100862337}" srcOrd="1" destOrd="0" presId="urn:microsoft.com/office/officeart/2008/layout/TitledPictureBlocks"/>
    <dgm:cxn modelId="{0838262A-A435-B241-B3B4-6BABA09D97C2}" type="presParOf" srcId="{3228E474-75B9-4EA5-A94F-E879D727DF7E}" destId="{1B38C5A3-B171-4E1B-8010-67AE384DED0E}" srcOrd="2" destOrd="0" presId="urn:microsoft.com/office/officeart/2008/layout/TitledPictureBlocks"/>
    <dgm:cxn modelId="{1EBD4987-448C-F14A-BEB3-85C32BF45E51}" type="presParOf" srcId="{70AD6D29-21E2-4734-A028-5837912CF57D}" destId="{223E0F91-ECB2-4ADD-8249-D81940ACFC13}" srcOrd="1" destOrd="0" presId="urn:microsoft.com/office/officeart/2008/layout/TitledPictureBlocks"/>
    <dgm:cxn modelId="{061398EC-4953-0F45-96C4-8FBFDD65C272}" type="presParOf" srcId="{70AD6D29-21E2-4734-A028-5837912CF57D}" destId="{ECF062AB-8F3B-4D33-8356-7BB014B7C6B7}" srcOrd="2" destOrd="0" presId="urn:microsoft.com/office/officeart/2008/layout/TitledPictureBlocks"/>
    <dgm:cxn modelId="{340AC8CE-0449-3149-9A54-7588A5E37A8A}" type="presParOf" srcId="{ECF062AB-8F3B-4D33-8356-7BB014B7C6B7}" destId="{205200FB-BF35-4EC6-9A2D-39C044DB94FC}" srcOrd="0" destOrd="0" presId="urn:microsoft.com/office/officeart/2008/layout/TitledPictureBlocks"/>
    <dgm:cxn modelId="{51C4419E-D1F8-064F-A14A-7B7EAB65FA4A}" type="presParOf" srcId="{ECF062AB-8F3B-4D33-8356-7BB014B7C6B7}" destId="{9430AE48-D90F-4C71-A822-F5B86D757ED7}" srcOrd="1" destOrd="0" presId="urn:microsoft.com/office/officeart/2008/layout/TitledPictureBlocks"/>
    <dgm:cxn modelId="{B1F19D89-DF5F-2E43-87E3-EB265B2D52EE}" type="presParOf" srcId="{ECF062AB-8F3B-4D33-8356-7BB014B7C6B7}" destId="{2BC87A22-8471-4365-AC63-4A865694980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D1421A-AFF9-4A1F-A6D6-250AC5EACD77}" type="doc">
      <dgm:prSet loTypeId="urn:microsoft.com/office/officeart/2008/layout/BendingPictureCaption" loCatId="picture" qsTypeId="urn:microsoft.com/office/officeart/2005/8/quickstyle/simple3" qsCatId="simple" csTypeId="urn:microsoft.com/office/officeart/2005/8/colors/accent0_1" csCatId="mainScheme" phldr="1"/>
      <dgm:spPr/>
      <dgm:t>
        <a:bodyPr/>
        <a:lstStyle/>
        <a:p>
          <a:endParaRPr lang="en-US"/>
        </a:p>
      </dgm:t>
    </dgm:pt>
    <dgm:pt modelId="{7ADB0D54-F9DF-4DFA-93F6-0F4044AA48FD}">
      <dgm:prSet phldrT="[Text]"/>
      <dgm:spPr/>
      <dgm:t>
        <a:bodyPr/>
        <a:lstStyle/>
        <a:p>
          <a:r>
            <a:rPr lang="en-US" dirty="0">
              <a:latin typeface="Cambria" pitchFamily="18" charset="0"/>
            </a:rPr>
            <a:t>Examine the classroom data</a:t>
          </a:r>
          <a:endParaRPr lang="en-US" dirty="0"/>
        </a:p>
      </dgm:t>
    </dgm:pt>
    <dgm:pt modelId="{2968BB2E-02FA-478A-BBD3-B682D32D2682}" type="parTrans" cxnId="{63229B82-C956-40C1-94C1-7FEB0ACFA137}">
      <dgm:prSet/>
      <dgm:spPr/>
      <dgm:t>
        <a:bodyPr/>
        <a:lstStyle/>
        <a:p>
          <a:endParaRPr lang="en-US"/>
        </a:p>
      </dgm:t>
    </dgm:pt>
    <dgm:pt modelId="{4E5234D1-1628-4BA0-AB76-916F6CA7361B}" type="sibTrans" cxnId="{63229B82-C956-40C1-94C1-7FEB0ACFA137}">
      <dgm:prSet/>
      <dgm:spPr/>
      <dgm:t>
        <a:bodyPr/>
        <a:lstStyle/>
        <a:p>
          <a:endParaRPr lang="en-US"/>
        </a:p>
      </dgm:t>
    </dgm:pt>
    <dgm:pt modelId="{6BDBFC4B-BF50-4828-B938-C028D6B06162}">
      <dgm:prSet/>
      <dgm:spPr/>
      <dgm:t>
        <a:bodyPr/>
        <a:lstStyle/>
        <a:p>
          <a:r>
            <a:rPr lang="en-US" dirty="0">
              <a:latin typeface="Cambria" pitchFamily="18" charset="0"/>
            </a:rPr>
            <a:t>Set goals for improvement</a:t>
          </a:r>
        </a:p>
      </dgm:t>
    </dgm:pt>
    <dgm:pt modelId="{45F070DC-FA28-4D86-AB67-D9971978D9C9}" type="parTrans" cxnId="{891B739E-A526-4F34-928C-1D5B2EB41A4E}">
      <dgm:prSet/>
      <dgm:spPr/>
      <dgm:t>
        <a:bodyPr/>
        <a:lstStyle/>
        <a:p>
          <a:endParaRPr lang="en-US"/>
        </a:p>
      </dgm:t>
    </dgm:pt>
    <dgm:pt modelId="{82BC45CA-7C9E-447C-850C-18165DEB6CC3}" type="sibTrans" cxnId="{891B739E-A526-4F34-928C-1D5B2EB41A4E}">
      <dgm:prSet/>
      <dgm:spPr/>
      <dgm:t>
        <a:bodyPr/>
        <a:lstStyle/>
        <a:p>
          <a:endParaRPr lang="en-US"/>
        </a:p>
      </dgm:t>
    </dgm:pt>
    <dgm:pt modelId="{4AF9CE94-22E0-4B4E-9C0A-B4C060446C15}">
      <dgm:prSet phldrT="[Text]"/>
      <dgm:spPr/>
      <dgm:t>
        <a:bodyPr/>
        <a:lstStyle/>
        <a:p>
          <a:r>
            <a:rPr lang="en-US" dirty="0">
              <a:latin typeface="Cambria" pitchFamily="18" charset="0"/>
            </a:rPr>
            <a:t>Identify areas for intervention</a:t>
          </a:r>
          <a:endParaRPr lang="en-US" dirty="0"/>
        </a:p>
      </dgm:t>
    </dgm:pt>
    <dgm:pt modelId="{0BF50EB5-A00D-4639-AD67-D785373F91A2}" type="sibTrans" cxnId="{7FCCFED7-F815-40AD-9A83-41C4BA42D372}">
      <dgm:prSet/>
      <dgm:spPr/>
      <dgm:t>
        <a:bodyPr/>
        <a:lstStyle/>
        <a:p>
          <a:endParaRPr lang="en-US"/>
        </a:p>
      </dgm:t>
    </dgm:pt>
    <dgm:pt modelId="{97585484-A75D-4D6C-8D4C-D42B8EBBE52F}" type="parTrans" cxnId="{7FCCFED7-F815-40AD-9A83-41C4BA42D372}">
      <dgm:prSet/>
      <dgm:spPr/>
      <dgm:t>
        <a:bodyPr/>
        <a:lstStyle/>
        <a:p>
          <a:endParaRPr lang="en-US"/>
        </a:p>
      </dgm:t>
    </dgm:pt>
    <dgm:pt modelId="{96960B3C-7A2A-41F3-BE6C-32D2142BAD73}" type="pres">
      <dgm:prSet presAssocID="{82D1421A-AFF9-4A1F-A6D6-250AC5EACD77}" presName="diagram" presStyleCnt="0">
        <dgm:presLayoutVars>
          <dgm:dir/>
        </dgm:presLayoutVars>
      </dgm:prSet>
      <dgm:spPr/>
    </dgm:pt>
    <dgm:pt modelId="{83C32C84-21D6-42E3-BC2B-30A346FBDE29}" type="pres">
      <dgm:prSet presAssocID="{7ADB0D54-F9DF-4DFA-93F6-0F4044AA48FD}" presName="composite" presStyleCnt="0"/>
      <dgm:spPr/>
    </dgm:pt>
    <dgm:pt modelId="{E307C41B-EF56-44D3-BCA8-2D65B41C45C8}" type="pres">
      <dgm:prSet presAssocID="{7ADB0D54-F9DF-4DFA-93F6-0F4044AA48FD}" presName="Image" presStyleLbl="bgShp" presStyleIdx="0" presStyleCnt="3"/>
      <dgm:spPr>
        <a:blipFill rotWithShape="1">
          <a:blip xmlns:r="http://schemas.openxmlformats.org/officeDocument/2006/relationships" r:embed="rId1"/>
          <a:stretch>
            <a:fillRect/>
          </a:stretch>
        </a:blipFill>
      </dgm:spPr>
    </dgm:pt>
    <dgm:pt modelId="{10091CA4-D9B6-4F08-BBD1-83CDE5323D58}" type="pres">
      <dgm:prSet presAssocID="{7ADB0D54-F9DF-4DFA-93F6-0F4044AA48FD}" presName="Parent" presStyleLbl="node0" presStyleIdx="0" presStyleCnt="3">
        <dgm:presLayoutVars>
          <dgm:bulletEnabled val="1"/>
        </dgm:presLayoutVars>
      </dgm:prSet>
      <dgm:spPr/>
    </dgm:pt>
    <dgm:pt modelId="{41A40FEE-DE2A-4B35-B394-2F99914F12AA}" type="pres">
      <dgm:prSet presAssocID="{4E5234D1-1628-4BA0-AB76-916F6CA7361B}" presName="sibTrans" presStyleCnt="0"/>
      <dgm:spPr/>
    </dgm:pt>
    <dgm:pt modelId="{512C8015-A469-4AF3-9D09-7BF8BCF9D552}" type="pres">
      <dgm:prSet presAssocID="{4AF9CE94-22E0-4B4E-9C0A-B4C060446C15}" presName="composite" presStyleCnt="0"/>
      <dgm:spPr/>
    </dgm:pt>
    <dgm:pt modelId="{262F674F-2DBA-431F-8BDB-D43CF097092F}" type="pres">
      <dgm:prSet presAssocID="{4AF9CE94-22E0-4B4E-9C0A-B4C060446C15}" presName="Image" presStyleLbl="bgShp" presStyleIdx="1" presStyleCnt="3" custLinFactNeighborY="-368"/>
      <dgm:spPr>
        <a:blipFill rotWithShape="1">
          <a:blip xmlns:r="http://schemas.openxmlformats.org/officeDocument/2006/relationships" r:embed="rId2"/>
          <a:stretch>
            <a:fillRect/>
          </a:stretch>
        </a:blipFill>
        <a:ln>
          <a:solidFill>
            <a:schemeClr val="bg1">
              <a:lumMod val="65000"/>
            </a:schemeClr>
          </a:solidFill>
        </a:ln>
      </dgm:spPr>
    </dgm:pt>
    <dgm:pt modelId="{D5EE2641-A02E-4B3E-80D6-D6B0AEF004BC}" type="pres">
      <dgm:prSet presAssocID="{4AF9CE94-22E0-4B4E-9C0A-B4C060446C15}" presName="Parent" presStyleLbl="node0" presStyleIdx="1" presStyleCnt="3">
        <dgm:presLayoutVars>
          <dgm:bulletEnabled val="1"/>
        </dgm:presLayoutVars>
      </dgm:prSet>
      <dgm:spPr/>
    </dgm:pt>
    <dgm:pt modelId="{0EC9762F-EBD7-46F8-B7AC-56A55897A07D}" type="pres">
      <dgm:prSet presAssocID="{0BF50EB5-A00D-4639-AD67-D785373F91A2}" presName="sibTrans" presStyleCnt="0"/>
      <dgm:spPr/>
    </dgm:pt>
    <dgm:pt modelId="{866634EA-57B6-4028-A778-15A85FE7B731}" type="pres">
      <dgm:prSet presAssocID="{6BDBFC4B-BF50-4828-B938-C028D6B06162}" presName="composite" presStyleCnt="0"/>
      <dgm:spPr/>
    </dgm:pt>
    <dgm:pt modelId="{38AEDE1C-9B1C-4E4E-8A8F-E203099523B0}" type="pres">
      <dgm:prSet presAssocID="{6BDBFC4B-BF50-4828-B938-C028D6B06162}" presName="Image" presStyleLbl="bgShp" presStyleIdx="2" presStyleCnt="3"/>
      <dgm:spPr>
        <a:blipFill rotWithShape="1">
          <a:blip xmlns:r="http://schemas.openxmlformats.org/officeDocument/2006/relationships" r:embed="rId3"/>
          <a:stretch>
            <a:fillRect/>
          </a:stretch>
        </a:blipFill>
        <a:ln>
          <a:solidFill>
            <a:schemeClr val="bg1">
              <a:lumMod val="65000"/>
            </a:schemeClr>
          </a:solidFill>
        </a:ln>
      </dgm:spPr>
    </dgm:pt>
    <dgm:pt modelId="{A0648CBF-188E-496D-A6FE-10EB41F4360A}" type="pres">
      <dgm:prSet presAssocID="{6BDBFC4B-BF50-4828-B938-C028D6B06162}" presName="Parent" presStyleLbl="node0" presStyleIdx="2" presStyleCnt="3">
        <dgm:presLayoutVars>
          <dgm:bulletEnabled val="1"/>
        </dgm:presLayoutVars>
      </dgm:prSet>
      <dgm:spPr/>
    </dgm:pt>
  </dgm:ptLst>
  <dgm:cxnLst>
    <dgm:cxn modelId="{3C162176-3235-6948-91CC-4540A527AA04}" type="presOf" srcId="{6BDBFC4B-BF50-4828-B938-C028D6B06162}" destId="{A0648CBF-188E-496D-A6FE-10EB41F4360A}" srcOrd="0" destOrd="0" presId="urn:microsoft.com/office/officeart/2008/layout/BendingPictureCaption"/>
    <dgm:cxn modelId="{63229B82-C956-40C1-94C1-7FEB0ACFA137}" srcId="{82D1421A-AFF9-4A1F-A6D6-250AC5EACD77}" destId="{7ADB0D54-F9DF-4DFA-93F6-0F4044AA48FD}" srcOrd="0" destOrd="0" parTransId="{2968BB2E-02FA-478A-BBD3-B682D32D2682}" sibTransId="{4E5234D1-1628-4BA0-AB76-916F6CA7361B}"/>
    <dgm:cxn modelId="{8311268A-7763-464F-A212-345D299875F2}" type="presOf" srcId="{7ADB0D54-F9DF-4DFA-93F6-0F4044AA48FD}" destId="{10091CA4-D9B6-4F08-BBD1-83CDE5323D58}" srcOrd="0" destOrd="0" presId="urn:microsoft.com/office/officeart/2008/layout/BendingPictureCaption"/>
    <dgm:cxn modelId="{891B739E-A526-4F34-928C-1D5B2EB41A4E}" srcId="{82D1421A-AFF9-4A1F-A6D6-250AC5EACD77}" destId="{6BDBFC4B-BF50-4828-B938-C028D6B06162}" srcOrd="2" destOrd="0" parTransId="{45F070DC-FA28-4D86-AB67-D9971978D9C9}" sibTransId="{82BC45CA-7C9E-447C-850C-18165DEB6CC3}"/>
    <dgm:cxn modelId="{9F5C58BF-6D2F-FC42-972D-CD30DAC2BFCF}" type="presOf" srcId="{4AF9CE94-22E0-4B4E-9C0A-B4C060446C15}" destId="{D5EE2641-A02E-4B3E-80D6-D6B0AEF004BC}" srcOrd="0" destOrd="0" presId="urn:microsoft.com/office/officeart/2008/layout/BendingPictureCaption"/>
    <dgm:cxn modelId="{5AF89DD4-4B62-4041-9467-64E0A3F45920}" type="presOf" srcId="{82D1421A-AFF9-4A1F-A6D6-250AC5EACD77}" destId="{96960B3C-7A2A-41F3-BE6C-32D2142BAD73}" srcOrd="0" destOrd="0" presId="urn:microsoft.com/office/officeart/2008/layout/BendingPictureCaption"/>
    <dgm:cxn modelId="{7FCCFED7-F815-40AD-9A83-41C4BA42D372}" srcId="{82D1421A-AFF9-4A1F-A6D6-250AC5EACD77}" destId="{4AF9CE94-22E0-4B4E-9C0A-B4C060446C15}" srcOrd="1" destOrd="0" parTransId="{97585484-A75D-4D6C-8D4C-D42B8EBBE52F}" sibTransId="{0BF50EB5-A00D-4639-AD67-D785373F91A2}"/>
    <dgm:cxn modelId="{B2492D6C-D83B-8744-8389-8E77C712D1C9}" type="presParOf" srcId="{96960B3C-7A2A-41F3-BE6C-32D2142BAD73}" destId="{83C32C84-21D6-42E3-BC2B-30A346FBDE29}" srcOrd="0" destOrd="0" presId="urn:microsoft.com/office/officeart/2008/layout/BendingPictureCaption"/>
    <dgm:cxn modelId="{7C7A3BA2-C432-D44A-A55F-5736752A2046}" type="presParOf" srcId="{83C32C84-21D6-42E3-BC2B-30A346FBDE29}" destId="{E307C41B-EF56-44D3-BCA8-2D65B41C45C8}" srcOrd="0" destOrd="0" presId="urn:microsoft.com/office/officeart/2008/layout/BendingPictureCaption"/>
    <dgm:cxn modelId="{867E29F1-0BAD-CC44-9BEC-A58CCC7410F6}" type="presParOf" srcId="{83C32C84-21D6-42E3-BC2B-30A346FBDE29}" destId="{10091CA4-D9B6-4F08-BBD1-83CDE5323D58}" srcOrd="1" destOrd="0" presId="urn:microsoft.com/office/officeart/2008/layout/BendingPictureCaption"/>
    <dgm:cxn modelId="{C951DDCF-E226-E04F-A33C-3C3E2AE3CE68}" type="presParOf" srcId="{96960B3C-7A2A-41F3-BE6C-32D2142BAD73}" destId="{41A40FEE-DE2A-4B35-B394-2F99914F12AA}" srcOrd="1" destOrd="0" presId="urn:microsoft.com/office/officeart/2008/layout/BendingPictureCaption"/>
    <dgm:cxn modelId="{D771FB8E-B540-354D-8150-70E20BCA2D74}" type="presParOf" srcId="{96960B3C-7A2A-41F3-BE6C-32D2142BAD73}" destId="{512C8015-A469-4AF3-9D09-7BF8BCF9D552}" srcOrd="2" destOrd="0" presId="urn:microsoft.com/office/officeart/2008/layout/BendingPictureCaption"/>
    <dgm:cxn modelId="{B6E83F80-FBA3-0B42-AA76-311B4F148D47}" type="presParOf" srcId="{512C8015-A469-4AF3-9D09-7BF8BCF9D552}" destId="{262F674F-2DBA-431F-8BDB-D43CF097092F}" srcOrd="0" destOrd="0" presId="urn:microsoft.com/office/officeart/2008/layout/BendingPictureCaption"/>
    <dgm:cxn modelId="{E94555DD-B69E-9249-92B2-9E5158C3B92F}" type="presParOf" srcId="{512C8015-A469-4AF3-9D09-7BF8BCF9D552}" destId="{D5EE2641-A02E-4B3E-80D6-D6B0AEF004BC}" srcOrd="1" destOrd="0" presId="urn:microsoft.com/office/officeart/2008/layout/BendingPictureCaption"/>
    <dgm:cxn modelId="{B8ADE9B5-ED40-BA47-BCAD-C1E371C08216}" type="presParOf" srcId="{96960B3C-7A2A-41F3-BE6C-32D2142BAD73}" destId="{0EC9762F-EBD7-46F8-B7AC-56A55897A07D}" srcOrd="3" destOrd="0" presId="urn:microsoft.com/office/officeart/2008/layout/BendingPictureCaption"/>
    <dgm:cxn modelId="{F99BA582-7375-E741-BCDC-AF40D6817710}" type="presParOf" srcId="{96960B3C-7A2A-41F3-BE6C-32D2142BAD73}" destId="{866634EA-57B6-4028-A778-15A85FE7B731}" srcOrd="4" destOrd="0" presId="urn:microsoft.com/office/officeart/2008/layout/BendingPictureCaption"/>
    <dgm:cxn modelId="{60805754-73FC-8B4F-8F9F-42AF5805A6A8}" type="presParOf" srcId="{866634EA-57B6-4028-A778-15A85FE7B731}" destId="{38AEDE1C-9B1C-4E4E-8A8F-E203099523B0}" srcOrd="0" destOrd="0" presId="urn:microsoft.com/office/officeart/2008/layout/BendingPictureCaption"/>
    <dgm:cxn modelId="{9B7D669C-7EF1-C142-A21F-C310396ABF14}" type="presParOf" srcId="{866634EA-57B6-4028-A778-15A85FE7B731}" destId="{A0648CBF-188E-496D-A6FE-10EB41F4360A}"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320533-9101-49DB-B319-22477F6D10B4}" type="doc">
      <dgm:prSet loTypeId="urn:microsoft.com/office/officeart/2005/8/layout/default" loCatId="list" qsTypeId="urn:microsoft.com/office/officeart/2005/8/quickstyle/simple3" qsCatId="simple" csTypeId="urn:microsoft.com/office/officeart/2005/8/colors/accent0_1" csCatId="mainScheme" phldr="1"/>
      <dgm:spPr/>
      <dgm:t>
        <a:bodyPr/>
        <a:lstStyle/>
        <a:p>
          <a:endParaRPr lang="en-US"/>
        </a:p>
      </dgm:t>
    </dgm:pt>
    <dgm:pt modelId="{F91080E5-2C5D-476E-8103-D05B95693A48}">
      <dgm:prSet phldrT="[Text]" custT="1"/>
      <dgm:spPr/>
      <dgm:t>
        <a:bodyPr/>
        <a:lstStyle/>
        <a:p>
          <a:r>
            <a:rPr lang="en-US" sz="1800" b="0" i="1" dirty="0">
              <a:latin typeface="Cambria" pitchFamily="18" charset="0"/>
            </a:rPr>
            <a:t>Micro-strategies</a:t>
          </a:r>
          <a:r>
            <a:rPr lang="en-US" sz="1800" dirty="0">
              <a:latin typeface="Cambria" pitchFamily="18" charset="0"/>
            </a:rPr>
            <a:t>: </a:t>
          </a:r>
          <a:br>
            <a:rPr lang="en-US" sz="1800" dirty="0">
              <a:latin typeface="Cambria" pitchFamily="18" charset="0"/>
            </a:rPr>
          </a:br>
          <a:r>
            <a:rPr lang="en-US" sz="1800" dirty="0">
              <a:latin typeface="Cambria" pitchFamily="18" charset="0"/>
            </a:rPr>
            <a:t>Changes in daily routines and practices that strengthen the conditions for learning</a:t>
          </a:r>
          <a:endParaRPr lang="en-US" sz="1800" dirty="0"/>
        </a:p>
      </dgm:t>
    </dgm:pt>
    <dgm:pt modelId="{666EEF5F-3AA2-464C-860C-FDCF7B4538E1}" type="parTrans" cxnId="{C1FDA028-B02C-402B-B98E-CEECA096CDD3}">
      <dgm:prSet/>
      <dgm:spPr/>
      <dgm:t>
        <a:bodyPr/>
        <a:lstStyle/>
        <a:p>
          <a:endParaRPr lang="en-US"/>
        </a:p>
      </dgm:t>
    </dgm:pt>
    <dgm:pt modelId="{BB8AE7C4-03E3-46D0-A8A3-A50F9035E514}" type="sibTrans" cxnId="{C1FDA028-B02C-402B-B98E-CEECA096CDD3}">
      <dgm:prSet/>
      <dgm:spPr/>
      <dgm:t>
        <a:bodyPr/>
        <a:lstStyle/>
        <a:p>
          <a:endParaRPr lang="en-US"/>
        </a:p>
      </dgm:t>
    </dgm:pt>
    <dgm:pt modelId="{7B9044A7-83BE-45DA-BDDB-A73A32249854}">
      <dgm:prSet phldrT="[Text]" custT="1"/>
      <dgm:spPr/>
      <dgm:t>
        <a:bodyPr/>
        <a:lstStyle/>
        <a:p>
          <a:r>
            <a:rPr lang="en-US" sz="1800" i="1" dirty="0">
              <a:latin typeface="Cambria" pitchFamily="18" charset="0"/>
            </a:rPr>
            <a:t>Evidence-based strategies</a:t>
          </a:r>
          <a:r>
            <a:rPr lang="en-US" sz="1800" dirty="0">
              <a:latin typeface="Cambria" pitchFamily="18" charset="0"/>
            </a:rPr>
            <a:t>:        Manualized curricula or interventions that have been shown to be effective in achieving student goals</a:t>
          </a:r>
          <a:endParaRPr lang="en-US" sz="1800" dirty="0"/>
        </a:p>
      </dgm:t>
    </dgm:pt>
    <dgm:pt modelId="{CC892472-85E4-48C4-A499-83C6129364A4}" type="parTrans" cxnId="{F36E913E-1551-408E-A028-5AB1DB229100}">
      <dgm:prSet/>
      <dgm:spPr/>
      <dgm:t>
        <a:bodyPr/>
        <a:lstStyle/>
        <a:p>
          <a:endParaRPr lang="en-US"/>
        </a:p>
      </dgm:t>
    </dgm:pt>
    <dgm:pt modelId="{4FE9A0AE-A5E7-497E-9E2B-D5DCDD6740C4}" type="sibTrans" cxnId="{F36E913E-1551-408E-A028-5AB1DB229100}">
      <dgm:prSet/>
      <dgm:spPr/>
      <dgm:t>
        <a:bodyPr/>
        <a:lstStyle/>
        <a:p>
          <a:endParaRPr lang="en-US"/>
        </a:p>
      </dgm:t>
    </dgm:pt>
    <dgm:pt modelId="{08F84828-F280-47AD-A7A4-0367E3E85DAF}" type="pres">
      <dgm:prSet presAssocID="{15320533-9101-49DB-B319-22477F6D10B4}" presName="diagram" presStyleCnt="0">
        <dgm:presLayoutVars>
          <dgm:dir/>
          <dgm:resizeHandles val="exact"/>
        </dgm:presLayoutVars>
      </dgm:prSet>
      <dgm:spPr/>
    </dgm:pt>
    <dgm:pt modelId="{48B5E83B-1EBE-48A6-A5CE-4A3B4A6500C8}" type="pres">
      <dgm:prSet presAssocID="{7B9044A7-83BE-45DA-BDDB-A73A32249854}" presName="node" presStyleLbl="node1" presStyleIdx="0" presStyleCnt="2" custLinFactNeighborX="-1107">
        <dgm:presLayoutVars>
          <dgm:bulletEnabled val="1"/>
        </dgm:presLayoutVars>
      </dgm:prSet>
      <dgm:spPr/>
    </dgm:pt>
    <dgm:pt modelId="{D7EB9DA3-18A6-4578-BAFD-88B7BEF1E83E}" type="pres">
      <dgm:prSet presAssocID="{4FE9A0AE-A5E7-497E-9E2B-D5DCDD6740C4}" presName="sibTrans" presStyleCnt="0"/>
      <dgm:spPr/>
    </dgm:pt>
    <dgm:pt modelId="{BF332782-6E1C-4F2D-84FC-E3A79686475A}" type="pres">
      <dgm:prSet presAssocID="{F91080E5-2C5D-476E-8103-D05B95693A48}" presName="node" presStyleLbl="node1" presStyleIdx="1" presStyleCnt="2" custLinFactNeighborY="2736">
        <dgm:presLayoutVars>
          <dgm:bulletEnabled val="1"/>
        </dgm:presLayoutVars>
      </dgm:prSet>
      <dgm:spPr/>
    </dgm:pt>
  </dgm:ptLst>
  <dgm:cxnLst>
    <dgm:cxn modelId="{C1FDA028-B02C-402B-B98E-CEECA096CDD3}" srcId="{15320533-9101-49DB-B319-22477F6D10B4}" destId="{F91080E5-2C5D-476E-8103-D05B95693A48}" srcOrd="1" destOrd="0" parTransId="{666EEF5F-3AA2-464C-860C-FDCF7B4538E1}" sibTransId="{BB8AE7C4-03E3-46D0-A8A3-A50F9035E514}"/>
    <dgm:cxn modelId="{EFE81B34-FE3C-A944-A8AA-D2EE6BCD73C4}" type="presOf" srcId="{F91080E5-2C5D-476E-8103-D05B95693A48}" destId="{BF332782-6E1C-4F2D-84FC-E3A79686475A}" srcOrd="0" destOrd="0" presId="urn:microsoft.com/office/officeart/2005/8/layout/default"/>
    <dgm:cxn modelId="{F36E913E-1551-408E-A028-5AB1DB229100}" srcId="{15320533-9101-49DB-B319-22477F6D10B4}" destId="{7B9044A7-83BE-45DA-BDDB-A73A32249854}" srcOrd="0" destOrd="0" parTransId="{CC892472-85E4-48C4-A499-83C6129364A4}" sibTransId="{4FE9A0AE-A5E7-497E-9E2B-D5DCDD6740C4}"/>
    <dgm:cxn modelId="{384EF475-35AD-AC48-AA15-BC01FE9B64FA}" type="presOf" srcId="{15320533-9101-49DB-B319-22477F6D10B4}" destId="{08F84828-F280-47AD-A7A4-0367E3E85DAF}" srcOrd="0" destOrd="0" presId="urn:microsoft.com/office/officeart/2005/8/layout/default"/>
    <dgm:cxn modelId="{F0E111B8-1D61-A644-88C8-8EB06F064556}" type="presOf" srcId="{7B9044A7-83BE-45DA-BDDB-A73A32249854}" destId="{48B5E83B-1EBE-48A6-A5CE-4A3B4A6500C8}" srcOrd="0" destOrd="0" presId="urn:microsoft.com/office/officeart/2005/8/layout/default"/>
    <dgm:cxn modelId="{88A66DE3-F975-6148-88AA-04A07604E23E}" type="presParOf" srcId="{08F84828-F280-47AD-A7A4-0367E3E85DAF}" destId="{48B5E83B-1EBE-48A6-A5CE-4A3B4A6500C8}" srcOrd="0" destOrd="0" presId="urn:microsoft.com/office/officeart/2005/8/layout/default"/>
    <dgm:cxn modelId="{1980D9FF-950E-5C4A-B35E-FE5ECA735DB5}" type="presParOf" srcId="{08F84828-F280-47AD-A7A4-0367E3E85DAF}" destId="{D7EB9DA3-18A6-4578-BAFD-88B7BEF1E83E}" srcOrd="1" destOrd="0" presId="urn:microsoft.com/office/officeart/2005/8/layout/default"/>
    <dgm:cxn modelId="{3CBA6B9F-1819-DA42-A3A7-4453493B40CF}" type="presParOf" srcId="{08F84828-F280-47AD-A7A4-0367E3E85DAF}" destId="{BF332782-6E1C-4F2D-84FC-E3A79686475A}"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2E6540-89EE-4E04-9357-71BD492FF1FE}" type="doc">
      <dgm:prSet loTypeId="urn:microsoft.com/office/officeart/2005/8/layout/pyramid1" loCatId="pyramid" qsTypeId="urn:microsoft.com/office/officeart/2005/8/quickstyle/simple3" qsCatId="simple" csTypeId="urn:microsoft.com/office/officeart/2005/8/colors/accent1_3" csCatId="accent1" phldr="1"/>
      <dgm:spPr/>
    </dgm:pt>
    <dgm:pt modelId="{26FD7457-A46B-404C-B34F-75F547603F85}">
      <dgm:prSet phldrT="[Text]" custT="1">
        <dgm:style>
          <a:lnRef idx="1">
            <a:schemeClr val="dk1"/>
          </a:lnRef>
          <a:fillRef idx="2">
            <a:schemeClr val="dk1"/>
          </a:fillRef>
          <a:effectRef idx="1">
            <a:schemeClr val="dk1"/>
          </a:effectRef>
          <a:fontRef idx="minor">
            <a:schemeClr val="dk1"/>
          </a:fontRef>
        </dgm:style>
      </dgm:prSet>
      <dgm:spPr/>
      <dgm:t>
        <a:bodyPr/>
        <a:lstStyle/>
        <a:p>
          <a:pPr>
            <a:lnSpc>
              <a:spcPct val="100000"/>
            </a:lnSpc>
            <a:spcAft>
              <a:spcPts val="0"/>
            </a:spcAft>
          </a:pPr>
          <a:endParaRPr lang="en-US" sz="1500" dirty="0">
            <a:latin typeface="Cambria" pitchFamily="18" charset="0"/>
          </a:endParaRPr>
        </a:p>
        <a:p>
          <a:pPr>
            <a:lnSpc>
              <a:spcPct val="100000"/>
            </a:lnSpc>
            <a:spcAft>
              <a:spcPts val="0"/>
            </a:spcAft>
          </a:pPr>
          <a:endParaRPr lang="en-US" sz="1500" dirty="0">
            <a:latin typeface="Cambria" pitchFamily="18" charset="0"/>
          </a:endParaRPr>
        </a:p>
        <a:p>
          <a:pPr>
            <a:lnSpc>
              <a:spcPct val="100000"/>
            </a:lnSpc>
            <a:spcAft>
              <a:spcPts val="0"/>
            </a:spcAft>
          </a:pPr>
          <a:r>
            <a:rPr lang="en-US" sz="1500" dirty="0">
              <a:latin typeface="Cambria" pitchFamily="18" charset="0"/>
            </a:rPr>
            <a:t>Provide</a:t>
          </a:r>
        </a:p>
        <a:p>
          <a:pPr>
            <a:lnSpc>
              <a:spcPct val="100000"/>
            </a:lnSpc>
            <a:spcAft>
              <a:spcPts val="0"/>
            </a:spcAft>
          </a:pPr>
          <a:r>
            <a:rPr lang="en-US" sz="1500" dirty="0">
              <a:latin typeface="Cambria" pitchFamily="18" charset="0"/>
            </a:rPr>
            <a:t> Intensive Interventions</a:t>
          </a:r>
        </a:p>
        <a:p>
          <a:pPr>
            <a:lnSpc>
              <a:spcPct val="100000"/>
            </a:lnSpc>
            <a:spcAft>
              <a:spcPts val="0"/>
            </a:spcAft>
          </a:pPr>
          <a:r>
            <a:rPr lang="en-US" sz="1500" dirty="0">
              <a:latin typeface="Cambria" pitchFamily="18" charset="0"/>
            </a:rPr>
            <a:t> for a few Children</a:t>
          </a:r>
        </a:p>
      </dgm:t>
    </dgm:pt>
    <dgm:pt modelId="{CB405806-DBFA-4D4B-B181-1A5919B90290}" type="parTrans" cxnId="{4CE1E587-A132-436B-914A-9F14FDE4C6E2}">
      <dgm:prSet/>
      <dgm:spPr/>
      <dgm:t>
        <a:bodyPr/>
        <a:lstStyle/>
        <a:p>
          <a:endParaRPr lang="en-US"/>
        </a:p>
      </dgm:t>
    </dgm:pt>
    <dgm:pt modelId="{42C9CD75-083F-41C0-8621-F77F16E7C47F}" type="sibTrans" cxnId="{4CE1E587-A132-436B-914A-9F14FDE4C6E2}">
      <dgm:prSet/>
      <dgm:spPr/>
      <dgm:t>
        <a:bodyPr/>
        <a:lstStyle/>
        <a:p>
          <a:endParaRPr lang="en-US"/>
        </a:p>
      </dgm:t>
    </dgm:pt>
    <dgm:pt modelId="{6BFAF05D-0756-4554-9004-C4DA5932F384}">
      <dgm:prSet phldrT="[Text]" custT="1">
        <dgm:style>
          <a:lnRef idx="1">
            <a:schemeClr val="dk1"/>
          </a:lnRef>
          <a:fillRef idx="2">
            <a:schemeClr val="dk1"/>
          </a:fillRef>
          <a:effectRef idx="1">
            <a:schemeClr val="dk1"/>
          </a:effectRef>
          <a:fontRef idx="minor">
            <a:schemeClr val="dk1"/>
          </a:fontRef>
        </dgm:style>
      </dgm:prSet>
      <dgm:spPr/>
      <dgm:t>
        <a:bodyPr/>
        <a:lstStyle/>
        <a:p>
          <a:r>
            <a:rPr lang="en-US" sz="1600" dirty="0">
              <a:latin typeface="Cambria" pitchFamily="18" charset="0"/>
            </a:rPr>
            <a:t>Intervene Early</a:t>
          </a:r>
        </a:p>
        <a:p>
          <a:r>
            <a:rPr lang="en-US" sz="1600" dirty="0">
              <a:latin typeface="Cambria" pitchFamily="18" charset="0"/>
            </a:rPr>
            <a:t> for Some Children</a:t>
          </a:r>
        </a:p>
      </dgm:t>
    </dgm:pt>
    <dgm:pt modelId="{DDF9AA7C-A7B1-467E-8973-8F5DD626AD2D}" type="parTrans" cxnId="{B5554C25-59A8-4353-9706-811EF49D1A7E}">
      <dgm:prSet/>
      <dgm:spPr/>
      <dgm:t>
        <a:bodyPr/>
        <a:lstStyle/>
        <a:p>
          <a:endParaRPr lang="en-US"/>
        </a:p>
      </dgm:t>
    </dgm:pt>
    <dgm:pt modelId="{DEF203F2-F32C-4D2A-ADE7-21090B99A15F}" type="sibTrans" cxnId="{B5554C25-59A8-4353-9706-811EF49D1A7E}">
      <dgm:prSet/>
      <dgm:spPr/>
      <dgm:t>
        <a:bodyPr/>
        <a:lstStyle/>
        <a:p>
          <a:endParaRPr lang="en-US"/>
        </a:p>
      </dgm:t>
    </dgm:pt>
    <dgm:pt modelId="{7D8488E1-1C1C-47BF-97E8-6660BAFBADE8}">
      <dgm:prSet phldrT="[Text]" custT="1">
        <dgm:style>
          <a:lnRef idx="1">
            <a:schemeClr val="dk1"/>
          </a:lnRef>
          <a:fillRef idx="2">
            <a:schemeClr val="dk1"/>
          </a:fillRef>
          <a:effectRef idx="1">
            <a:schemeClr val="dk1"/>
          </a:effectRef>
          <a:fontRef idx="minor">
            <a:schemeClr val="dk1"/>
          </a:fontRef>
        </dgm:style>
      </dgm:prSet>
      <dgm:spPr/>
      <dgm:t>
        <a:bodyPr/>
        <a:lstStyle/>
        <a:p>
          <a:r>
            <a:rPr lang="en-US" sz="1600" dirty="0">
              <a:latin typeface="Cambria" pitchFamily="18" charset="0"/>
            </a:rPr>
            <a:t>Build a Foundation </a:t>
          </a:r>
        </a:p>
        <a:p>
          <a:r>
            <a:rPr lang="en-US" sz="1600" dirty="0">
              <a:latin typeface="Cambria" pitchFamily="18" charset="0"/>
            </a:rPr>
            <a:t>for All Children</a:t>
          </a:r>
        </a:p>
      </dgm:t>
    </dgm:pt>
    <dgm:pt modelId="{A2427E45-A7DC-47A3-9F68-C7E09C27B1C2}" type="parTrans" cxnId="{B08E200E-504A-4616-A633-3C1A339C2FEF}">
      <dgm:prSet/>
      <dgm:spPr/>
      <dgm:t>
        <a:bodyPr/>
        <a:lstStyle/>
        <a:p>
          <a:endParaRPr lang="en-US"/>
        </a:p>
      </dgm:t>
    </dgm:pt>
    <dgm:pt modelId="{31CEC3DE-6A07-4ECB-8687-C9667BB314B7}" type="sibTrans" cxnId="{B08E200E-504A-4616-A633-3C1A339C2FEF}">
      <dgm:prSet/>
      <dgm:spPr/>
      <dgm:t>
        <a:bodyPr/>
        <a:lstStyle/>
        <a:p>
          <a:endParaRPr lang="en-US"/>
        </a:p>
      </dgm:t>
    </dgm:pt>
    <dgm:pt modelId="{FD74739E-03E9-48A3-A226-777503C75FA6}" type="pres">
      <dgm:prSet presAssocID="{C02E6540-89EE-4E04-9357-71BD492FF1FE}" presName="Name0" presStyleCnt="0">
        <dgm:presLayoutVars>
          <dgm:dir/>
          <dgm:animLvl val="lvl"/>
          <dgm:resizeHandles val="exact"/>
        </dgm:presLayoutVars>
      </dgm:prSet>
      <dgm:spPr/>
    </dgm:pt>
    <dgm:pt modelId="{C3FB64AA-2632-44A3-B791-9F3F980403DC}" type="pres">
      <dgm:prSet presAssocID="{26FD7457-A46B-404C-B34F-75F547603F85}" presName="Name8" presStyleCnt="0"/>
      <dgm:spPr/>
    </dgm:pt>
    <dgm:pt modelId="{3FB0A632-2879-4129-92CB-83E28D4ECD85}" type="pres">
      <dgm:prSet presAssocID="{26FD7457-A46B-404C-B34F-75F547603F85}" presName="level" presStyleLbl="node1" presStyleIdx="0" presStyleCnt="3">
        <dgm:presLayoutVars>
          <dgm:chMax val="1"/>
          <dgm:bulletEnabled val="1"/>
        </dgm:presLayoutVars>
      </dgm:prSet>
      <dgm:spPr/>
    </dgm:pt>
    <dgm:pt modelId="{5DD37063-221C-4D15-9A1A-7B41F9D3F8E5}" type="pres">
      <dgm:prSet presAssocID="{26FD7457-A46B-404C-B34F-75F547603F85}" presName="levelTx" presStyleLbl="revTx" presStyleIdx="0" presStyleCnt="0">
        <dgm:presLayoutVars>
          <dgm:chMax val="1"/>
          <dgm:bulletEnabled val="1"/>
        </dgm:presLayoutVars>
      </dgm:prSet>
      <dgm:spPr/>
    </dgm:pt>
    <dgm:pt modelId="{A317F577-2293-42A9-87BF-E996D128B054}" type="pres">
      <dgm:prSet presAssocID="{6BFAF05D-0756-4554-9004-C4DA5932F384}" presName="Name8" presStyleCnt="0"/>
      <dgm:spPr/>
    </dgm:pt>
    <dgm:pt modelId="{4C82FE11-9EDA-4C08-957D-64D288C89556}" type="pres">
      <dgm:prSet presAssocID="{6BFAF05D-0756-4554-9004-C4DA5932F384}" presName="level" presStyleLbl="node1" presStyleIdx="1" presStyleCnt="3">
        <dgm:presLayoutVars>
          <dgm:chMax val="1"/>
          <dgm:bulletEnabled val="1"/>
        </dgm:presLayoutVars>
      </dgm:prSet>
      <dgm:spPr/>
    </dgm:pt>
    <dgm:pt modelId="{510F5BA5-1B97-4AD6-B9B2-76EAF97259BF}" type="pres">
      <dgm:prSet presAssocID="{6BFAF05D-0756-4554-9004-C4DA5932F384}" presName="levelTx" presStyleLbl="revTx" presStyleIdx="0" presStyleCnt="0">
        <dgm:presLayoutVars>
          <dgm:chMax val="1"/>
          <dgm:bulletEnabled val="1"/>
        </dgm:presLayoutVars>
      </dgm:prSet>
      <dgm:spPr/>
    </dgm:pt>
    <dgm:pt modelId="{96D7AACC-C4DD-427A-BBCA-ED667C567762}" type="pres">
      <dgm:prSet presAssocID="{7D8488E1-1C1C-47BF-97E8-6660BAFBADE8}" presName="Name8" presStyleCnt="0"/>
      <dgm:spPr/>
    </dgm:pt>
    <dgm:pt modelId="{694EB795-46DB-407A-BC6C-6DBB14B7BEF6}" type="pres">
      <dgm:prSet presAssocID="{7D8488E1-1C1C-47BF-97E8-6660BAFBADE8}" presName="level" presStyleLbl="node1" presStyleIdx="2" presStyleCnt="3" custLinFactNeighborX="1389">
        <dgm:presLayoutVars>
          <dgm:chMax val="1"/>
          <dgm:bulletEnabled val="1"/>
        </dgm:presLayoutVars>
      </dgm:prSet>
      <dgm:spPr/>
    </dgm:pt>
    <dgm:pt modelId="{D237AE37-5B78-4B6D-B80E-81E40BA338FC}" type="pres">
      <dgm:prSet presAssocID="{7D8488E1-1C1C-47BF-97E8-6660BAFBADE8}" presName="levelTx" presStyleLbl="revTx" presStyleIdx="0" presStyleCnt="0">
        <dgm:presLayoutVars>
          <dgm:chMax val="1"/>
          <dgm:bulletEnabled val="1"/>
        </dgm:presLayoutVars>
      </dgm:prSet>
      <dgm:spPr/>
    </dgm:pt>
  </dgm:ptLst>
  <dgm:cxnLst>
    <dgm:cxn modelId="{B08E200E-504A-4616-A633-3C1A339C2FEF}" srcId="{C02E6540-89EE-4E04-9357-71BD492FF1FE}" destId="{7D8488E1-1C1C-47BF-97E8-6660BAFBADE8}" srcOrd="2" destOrd="0" parTransId="{A2427E45-A7DC-47A3-9F68-C7E09C27B1C2}" sibTransId="{31CEC3DE-6A07-4ECB-8687-C9667BB314B7}"/>
    <dgm:cxn modelId="{B5554C25-59A8-4353-9706-811EF49D1A7E}" srcId="{C02E6540-89EE-4E04-9357-71BD492FF1FE}" destId="{6BFAF05D-0756-4554-9004-C4DA5932F384}" srcOrd="1" destOrd="0" parTransId="{DDF9AA7C-A7B1-467E-8973-8F5DD626AD2D}" sibTransId="{DEF203F2-F32C-4D2A-ADE7-21090B99A15F}"/>
    <dgm:cxn modelId="{7B295952-5CE7-4749-B168-0A89EE9AE18C}" type="presOf" srcId="{6BFAF05D-0756-4554-9004-C4DA5932F384}" destId="{4C82FE11-9EDA-4C08-957D-64D288C89556}" srcOrd="0" destOrd="0" presId="urn:microsoft.com/office/officeart/2005/8/layout/pyramid1"/>
    <dgm:cxn modelId="{E5781F7A-188A-C640-92CF-7619490A5A86}" type="presOf" srcId="{26FD7457-A46B-404C-B34F-75F547603F85}" destId="{5DD37063-221C-4D15-9A1A-7B41F9D3F8E5}" srcOrd="1" destOrd="0" presId="urn:microsoft.com/office/officeart/2005/8/layout/pyramid1"/>
    <dgm:cxn modelId="{EE01C87B-0A4D-6746-9669-551BC6D11E9E}" type="presOf" srcId="{7D8488E1-1C1C-47BF-97E8-6660BAFBADE8}" destId="{D237AE37-5B78-4B6D-B80E-81E40BA338FC}" srcOrd="1" destOrd="0" presId="urn:microsoft.com/office/officeart/2005/8/layout/pyramid1"/>
    <dgm:cxn modelId="{7CA2C884-4E05-4141-92C6-8796A6C6DC2A}" type="presOf" srcId="{26FD7457-A46B-404C-B34F-75F547603F85}" destId="{3FB0A632-2879-4129-92CB-83E28D4ECD85}" srcOrd="0" destOrd="0" presId="urn:microsoft.com/office/officeart/2005/8/layout/pyramid1"/>
    <dgm:cxn modelId="{4CE1E587-A132-436B-914A-9F14FDE4C6E2}" srcId="{C02E6540-89EE-4E04-9357-71BD492FF1FE}" destId="{26FD7457-A46B-404C-B34F-75F547603F85}" srcOrd="0" destOrd="0" parTransId="{CB405806-DBFA-4D4B-B181-1A5919B90290}" sibTransId="{42C9CD75-083F-41C0-8621-F77F16E7C47F}"/>
    <dgm:cxn modelId="{009DF597-6C6B-BA4E-A242-F588FD17D13F}" type="presOf" srcId="{7D8488E1-1C1C-47BF-97E8-6660BAFBADE8}" destId="{694EB795-46DB-407A-BC6C-6DBB14B7BEF6}" srcOrd="0" destOrd="0" presId="urn:microsoft.com/office/officeart/2005/8/layout/pyramid1"/>
    <dgm:cxn modelId="{1948B7FA-AB2B-5145-B288-5666B12A4433}" type="presOf" srcId="{C02E6540-89EE-4E04-9357-71BD492FF1FE}" destId="{FD74739E-03E9-48A3-A226-777503C75FA6}" srcOrd="0" destOrd="0" presId="urn:microsoft.com/office/officeart/2005/8/layout/pyramid1"/>
    <dgm:cxn modelId="{C0A2E8FB-5A0D-0849-94B3-115C1FAB0AC9}" type="presOf" srcId="{6BFAF05D-0756-4554-9004-C4DA5932F384}" destId="{510F5BA5-1B97-4AD6-B9B2-76EAF97259BF}" srcOrd="1" destOrd="0" presId="urn:microsoft.com/office/officeart/2005/8/layout/pyramid1"/>
    <dgm:cxn modelId="{094D2303-BBC6-8B40-AB98-496E96716EAE}" type="presParOf" srcId="{FD74739E-03E9-48A3-A226-777503C75FA6}" destId="{C3FB64AA-2632-44A3-B791-9F3F980403DC}" srcOrd="0" destOrd="0" presId="urn:microsoft.com/office/officeart/2005/8/layout/pyramid1"/>
    <dgm:cxn modelId="{2CFCB164-4143-D243-A003-C7BFA2CCD5DB}" type="presParOf" srcId="{C3FB64AA-2632-44A3-B791-9F3F980403DC}" destId="{3FB0A632-2879-4129-92CB-83E28D4ECD85}" srcOrd="0" destOrd="0" presId="urn:microsoft.com/office/officeart/2005/8/layout/pyramid1"/>
    <dgm:cxn modelId="{6CE3A309-24F4-744F-9551-D828379FB00E}" type="presParOf" srcId="{C3FB64AA-2632-44A3-B791-9F3F980403DC}" destId="{5DD37063-221C-4D15-9A1A-7B41F9D3F8E5}" srcOrd="1" destOrd="0" presId="urn:microsoft.com/office/officeart/2005/8/layout/pyramid1"/>
    <dgm:cxn modelId="{E5727C51-7393-9A43-8306-05B71912F9E8}" type="presParOf" srcId="{FD74739E-03E9-48A3-A226-777503C75FA6}" destId="{A317F577-2293-42A9-87BF-E996D128B054}" srcOrd="1" destOrd="0" presId="urn:microsoft.com/office/officeart/2005/8/layout/pyramid1"/>
    <dgm:cxn modelId="{A8D64BE5-2D23-EB41-A27A-D1D0CE7A7224}" type="presParOf" srcId="{A317F577-2293-42A9-87BF-E996D128B054}" destId="{4C82FE11-9EDA-4C08-957D-64D288C89556}" srcOrd="0" destOrd="0" presId="urn:microsoft.com/office/officeart/2005/8/layout/pyramid1"/>
    <dgm:cxn modelId="{30D0522B-5F71-4C44-9B17-67F46C9B1878}" type="presParOf" srcId="{A317F577-2293-42A9-87BF-E996D128B054}" destId="{510F5BA5-1B97-4AD6-B9B2-76EAF97259BF}" srcOrd="1" destOrd="0" presId="urn:microsoft.com/office/officeart/2005/8/layout/pyramid1"/>
    <dgm:cxn modelId="{A4EF94BA-8C21-0143-93AD-C8223C099FB8}" type="presParOf" srcId="{FD74739E-03E9-48A3-A226-777503C75FA6}" destId="{96D7AACC-C4DD-427A-BBCA-ED667C567762}" srcOrd="2" destOrd="0" presId="urn:microsoft.com/office/officeart/2005/8/layout/pyramid1"/>
    <dgm:cxn modelId="{D07B74F0-C17D-2344-85BD-D8E27A09615A}" type="presParOf" srcId="{96D7AACC-C4DD-427A-BBCA-ED667C567762}" destId="{694EB795-46DB-407A-BC6C-6DBB14B7BEF6}" srcOrd="0" destOrd="0" presId="urn:microsoft.com/office/officeart/2005/8/layout/pyramid1"/>
    <dgm:cxn modelId="{F53773F4-7840-524A-9DEA-3C3725C64E7F}" type="presParOf" srcId="{96D7AACC-C4DD-427A-BBCA-ED667C567762}" destId="{D237AE37-5B78-4B6D-B80E-81E40BA338FC}"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2F896223-4774-4006-B71E-E299E689BE92}" type="doc">
      <dgm:prSet loTypeId="urn:microsoft.com/office/officeart/2008/layout/TitledPictureBlocks" loCatId="picture" qsTypeId="urn:microsoft.com/office/officeart/2005/8/quickstyle/simple3" qsCatId="simple" csTypeId="urn:microsoft.com/office/officeart/2005/8/colors/accent0_1" csCatId="mainScheme" phldr="1"/>
      <dgm:spPr/>
      <dgm:t>
        <a:bodyPr/>
        <a:lstStyle/>
        <a:p>
          <a:endParaRPr lang="en-US"/>
        </a:p>
      </dgm:t>
    </dgm:pt>
    <dgm:pt modelId="{C9564E72-CF7D-4E1A-A0AE-D249A2AF3915}">
      <dgm:prSet phldrT="[Text]"/>
      <dgm:spPr/>
      <dgm:t>
        <a:bodyPr/>
        <a:lstStyle/>
        <a:p>
          <a:r>
            <a:rPr lang="en-US" dirty="0">
              <a:latin typeface="Cambria" pitchFamily="18" charset="0"/>
            </a:rPr>
            <a:t>Before</a:t>
          </a:r>
        </a:p>
      </dgm:t>
    </dgm:pt>
    <dgm:pt modelId="{B43E28A1-D9C3-4647-8591-35550FE457B6}" type="parTrans" cxnId="{CA52372D-4C88-4C94-B2E2-B45AC6BAA8AD}">
      <dgm:prSet/>
      <dgm:spPr/>
      <dgm:t>
        <a:bodyPr/>
        <a:lstStyle/>
        <a:p>
          <a:endParaRPr lang="en-US"/>
        </a:p>
      </dgm:t>
    </dgm:pt>
    <dgm:pt modelId="{49C347F6-AFC5-41B1-A219-26020AD4007A}" type="sibTrans" cxnId="{CA52372D-4C88-4C94-B2E2-B45AC6BAA8AD}">
      <dgm:prSet/>
      <dgm:spPr/>
      <dgm:t>
        <a:bodyPr/>
        <a:lstStyle/>
        <a:p>
          <a:endParaRPr lang="en-US"/>
        </a:p>
      </dgm:t>
    </dgm:pt>
    <dgm:pt modelId="{0D6EAECC-7DCA-4AE1-9C05-603375DE2BDD}">
      <dgm:prSet phldrT="[Text]"/>
      <dgm:spPr/>
      <dgm:t>
        <a:bodyPr/>
        <a:lstStyle/>
        <a:p>
          <a:r>
            <a:rPr lang="en-US" dirty="0">
              <a:latin typeface="Cambria" pitchFamily="18" charset="0"/>
            </a:rPr>
            <a:t>After</a:t>
          </a:r>
        </a:p>
      </dgm:t>
    </dgm:pt>
    <dgm:pt modelId="{A922E417-D630-4C7B-84AC-DFB193DB92D1}" type="parTrans" cxnId="{70749E8F-E3FC-4717-B06A-F63FEA2FC108}">
      <dgm:prSet/>
      <dgm:spPr/>
      <dgm:t>
        <a:bodyPr/>
        <a:lstStyle/>
        <a:p>
          <a:endParaRPr lang="en-US"/>
        </a:p>
      </dgm:t>
    </dgm:pt>
    <dgm:pt modelId="{7B3C1417-F2F7-4E51-B77A-754692BFDDD8}" type="sibTrans" cxnId="{70749E8F-E3FC-4717-B06A-F63FEA2FC108}">
      <dgm:prSet/>
      <dgm:spPr/>
      <dgm:t>
        <a:bodyPr/>
        <a:lstStyle/>
        <a:p>
          <a:endParaRPr lang="en-US"/>
        </a:p>
      </dgm:t>
    </dgm:pt>
    <dgm:pt modelId="{70AD6D29-21E2-4734-A028-5837912CF57D}" type="pres">
      <dgm:prSet presAssocID="{2F896223-4774-4006-B71E-E299E689BE92}" presName="rootNode" presStyleCnt="0">
        <dgm:presLayoutVars>
          <dgm:chMax/>
          <dgm:chPref/>
          <dgm:dir/>
          <dgm:animLvl val="lvl"/>
        </dgm:presLayoutVars>
      </dgm:prSet>
      <dgm:spPr/>
    </dgm:pt>
    <dgm:pt modelId="{3228E474-75B9-4EA5-A94F-E879D727DF7E}" type="pres">
      <dgm:prSet presAssocID="{C9564E72-CF7D-4E1A-A0AE-D249A2AF3915}" presName="composite" presStyleCnt="0"/>
      <dgm:spPr/>
    </dgm:pt>
    <dgm:pt modelId="{A985B653-EDD3-4266-9760-4A8D98378E4D}" type="pres">
      <dgm:prSet presAssocID="{C9564E72-CF7D-4E1A-A0AE-D249A2AF3915}" presName="ParentText" presStyleLbl="node1" presStyleIdx="0" presStyleCnt="2" custLinFactY="-55483" custLinFactNeighborX="20395" custLinFactNeighborY="-100000">
        <dgm:presLayoutVars>
          <dgm:chMax val="1"/>
          <dgm:chPref val="1"/>
          <dgm:bulletEnabled val="1"/>
        </dgm:presLayoutVars>
      </dgm:prSet>
      <dgm:spPr/>
    </dgm:pt>
    <dgm:pt modelId="{CEAD3862-B8FC-4203-A407-BE7100862337}" type="pres">
      <dgm:prSet presAssocID="{C9564E72-CF7D-4E1A-A0AE-D249A2AF3915}" presName="Image" presStyleLbl="bgImgPlace1" presStyleIdx="0" presStyleCnt="2" custScaleX="146410" custScaleY="146410" custLinFactNeighborX="19987"/>
      <dgm:spPr>
        <a:blipFill rotWithShape="1">
          <a:blip xmlns:r="http://schemas.openxmlformats.org/officeDocument/2006/relationships" r:embed="rId1"/>
          <a:stretch>
            <a:fillRect/>
          </a:stretch>
        </a:blipFill>
        <a:ln>
          <a:noFill/>
        </a:ln>
      </dgm:spPr>
    </dgm:pt>
    <dgm:pt modelId="{1B38C5A3-B171-4E1B-8010-67AE384DED0E}" type="pres">
      <dgm:prSet presAssocID="{C9564E72-CF7D-4E1A-A0AE-D249A2AF3915}" presName="ChildText" presStyleLbl="fgAcc1" presStyleIdx="0" presStyleCnt="0">
        <dgm:presLayoutVars>
          <dgm:chMax val="0"/>
          <dgm:chPref val="0"/>
          <dgm:bulletEnabled val="1"/>
        </dgm:presLayoutVars>
      </dgm:prSet>
      <dgm:spPr/>
    </dgm:pt>
    <dgm:pt modelId="{223E0F91-ECB2-4ADD-8249-D81940ACFC13}" type="pres">
      <dgm:prSet presAssocID="{49C347F6-AFC5-41B1-A219-26020AD4007A}" presName="sibTrans" presStyleCnt="0"/>
      <dgm:spPr/>
    </dgm:pt>
    <dgm:pt modelId="{ECF062AB-8F3B-4D33-8356-7BB014B7C6B7}" type="pres">
      <dgm:prSet presAssocID="{0D6EAECC-7DCA-4AE1-9C05-603375DE2BDD}" presName="composite" presStyleCnt="0"/>
      <dgm:spPr/>
    </dgm:pt>
    <dgm:pt modelId="{205200FB-BF35-4EC6-9A2D-39C044DB94FC}" type="pres">
      <dgm:prSet presAssocID="{0D6EAECC-7DCA-4AE1-9C05-603375DE2BDD}" presName="ParentText" presStyleLbl="node1" presStyleIdx="1" presStyleCnt="2" custLinFactY="-55483" custLinFactNeighborX="-5533" custLinFactNeighborY="-100000">
        <dgm:presLayoutVars>
          <dgm:chMax val="1"/>
          <dgm:chPref val="1"/>
          <dgm:bulletEnabled val="1"/>
        </dgm:presLayoutVars>
      </dgm:prSet>
      <dgm:spPr/>
    </dgm:pt>
    <dgm:pt modelId="{9430AE48-D90F-4C71-A822-F5B86D757ED7}" type="pres">
      <dgm:prSet presAssocID="{0D6EAECC-7DCA-4AE1-9C05-603375DE2BDD}" presName="Image" presStyleLbl="bgImgPlace1" presStyleIdx="1" presStyleCnt="2" custScaleX="146410" custScaleY="146410" custLinFactNeighborX="-5125" custLinFactNeighborY="-498"/>
      <dgm:spPr>
        <a:prstGeom prst="rect">
          <a:avLst/>
        </a:prstGeom>
        <a:blipFill rotWithShape="1">
          <a:blip xmlns:r="http://schemas.openxmlformats.org/officeDocument/2006/relationships" r:embed="rId2"/>
          <a:stretch>
            <a:fillRect/>
          </a:stretch>
        </a:blipFill>
        <a:ln>
          <a:noFill/>
        </a:ln>
      </dgm:spPr>
    </dgm:pt>
    <dgm:pt modelId="{2BC87A22-8471-4365-AC63-4A8656949801}" type="pres">
      <dgm:prSet presAssocID="{0D6EAECC-7DCA-4AE1-9C05-603375DE2BDD}" presName="ChildText" presStyleLbl="fgAcc1" presStyleIdx="0" presStyleCnt="0">
        <dgm:presLayoutVars>
          <dgm:chMax val="0"/>
          <dgm:chPref val="0"/>
          <dgm:bulletEnabled val="1"/>
        </dgm:presLayoutVars>
      </dgm:prSet>
      <dgm:spPr/>
    </dgm:pt>
  </dgm:ptLst>
  <dgm:cxnLst>
    <dgm:cxn modelId="{CA52372D-4C88-4C94-B2E2-B45AC6BAA8AD}" srcId="{2F896223-4774-4006-B71E-E299E689BE92}" destId="{C9564E72-CF7D-4E1A-A0AE-D249A2AF3915}" srcOrd="0" destOrd="0" parTransId="{B43E28A1-D9C3-4647-8591-35550FE457B6}" sibTransId="{49C347F6-AFC5-41B1-A219-26020AD4007A}"/>
    <dgm:cxn modelId="{F32A104B-9734-0E4D-9398-0878F3B4C6FD}" type="presOf" srcId="{2F896223-4774-4006-B71E-E299E689BE92}" destId="{70AD6D29-21E2-4734-A028-5837912CF57D}" srcOrd="0" destOrd="0" presId="urn:microsoft.com/office/officeart/2008/layout/TitledPictureBlocks"/>
    <dgm:cxn modelId="{62683F50-9682-5745-8AC4-4D3C4AA1A46F}" type="presOf" srcId="{0D6EAECC-7DCA-4AE1-9C05-603375DE2BDD}" destId="{205200FB-BF35-4EC6-9A2D-39C044DB94FC}" srcOrd="0" destOrd="0" presId="urn:microsoft.com/office/officeart/2008/layout/TitledPictureBlocks"/>
    <dgm:cxn modelId="{70749E8F-E3FC-4717-B06A-F63FEA2FC108}" srcId="{2F896223-4774-4006-B71E-E299E689BE92}" destId="{0D6EAECC-7DCA-4AE1-9C05-603375DE2BDD}" srcOrd="1" destOrd="0" parTransId="{A922E417-D630-4C7B-84AC-DFB193DB92D1}" sibTransId="{7B3C1417-F2F7-4E51-B77A-754692BFDDD8}"/>
    <dgm:cxn modelId="{D24349AB-985F-3246-ACB5-6AA2CE2F33F8}" type="presOf" srcId="{C9564E72-CF7D-4E1A-A0AE-D249A2AF3915}" destId="{A985B653-EDD3-4266-9760-4A8D98378E4D}" srcOrd="0" destOrd="0" presId="urn:microsoft.com/office/officeart/2008/layout/TitledPictureBlocks"/>
    <dgm:cxn modelId="{737EFD25-CB1B-984E-81B2-6206F8AFBBE7}" type="presParOf" srcId="{70AD6D29-21E2-4734-A028-5837912CF57D}" destId="{3228E474-75B9-4EA5-A94F-E879D727DF7E}" srcOrd="0" destOrd="0" presId="urn:microsoft.com/office/officeart/2008/layout/TitledPictureBlocks"/>
    <dgm:cxn modelId="{E59BBF19-1F01-DC45-817E-150A15167B35}" type="presParOf" srcId="{3228E474-75B9-4EA5-A94F-E879D727DF7E}" destId="{A985B653-EDD3-4266-9760-4A8D98378E4D}" srcOrd="0" destOrd="0" presId="urn:microsoft.com/office/officeart/2008/layout/TitledPictureBlocks"/>
    <dgm:cxn modelId="{DFAF635A-9344-A146-B084-F07A42612FEB}" type="presParOf" srcId="{3228E474-75B9-4EA5-A94F-E879D727DF7E}" destId="{CEAD3862-B8FC-4203-A407-BE7100862337}" srcOrd="1" destOrd="0" presId="urn:microsoft.com/office/officeart/2008/layout/TitledPictureBlocks"/>
    <dgm:cxn modelId="{73074298-192B-9541-BE37-2CA89AB206A4}" type="presParOf" srcId="{3228E474-75B9-4EA5-A94F-E879D727DF7E}" destId="{1B38C5A3-B171-4E1B-8010-67AE384DED0E}" srcOrd="2" destOrd="0" presId="urn:microsoft.com/office/officeart/2008/layout/TitledPictureBlocks"/>
    <dgm:cxn modelId="{1C72573E-CD21-2045-8594-5DADDC365C1F}" type="presParOf" srcId="{70AD6D29-21E2-4734-A028-5837912CF57D}" destId="{223E0F91-ECB2-4ADD-8249-D81940ACFC13}" srcOrd="1" destOrd="0" presId="urn:microsoft.com/office/officeart/2008/layout/TitledPictureBlocks"/>
    <dgm:cxn modelId="{565FA44D-2624-1845-B9DB-ECF3DC525EB1}" type="presParOf" srcId="{70AD6D29-21E2-4734-A028-5837912CF57D}" destId="{ECF062AB-8F3B-4D33-8356-7BB014B7C6B7}" srcOrd="2" destOrd="0" presId="urn:microsoft.com/office/officeart/2008/layout/TitledPictureBlocks"/>
    <dgm:cxn modelId="{11A9ADBE-AC88-7B4F-BF65-886485AA1A96}" type="presParOf" srcId="{ECF062AB-8F3B-4D33-8356-7BB014B7C6B7}" destId="{205200FB-BF35-4EC6-9A2D-39C044DB94FC}" srcOrd="0" destOrd="0" presId="urn:microsoft.com/office/officeart/2008/layout/TitledPictureBlocks"/>
    <dgm:cxn modelId="{58C4A4E0-EF59-214B-9D62-D3BE508D5E38}" type="presParOf" srcId="{ECF062AB-8F3B-4D33-8356-7BB014B7C6B7}" destId="{9430AE48-D90F-4C71-A822-F5B86D757ED7}" srcOrd="1" destOrd="0" presId="urn:microsoft.com/office/officeart/2008/layout/TitledPictureBlocks"/>
    <dgm:cxn modelId="{4EC4ADDC-F0F0-6448-ABBC-4A9F3280CD4D}" type="presParOf" srcId="{ECF062AB-8F3B-4D33-8356-7BB014B7C6B7}" destId="{2BC87A22-8471-4365-AC63-4A8656949801}"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58551-CE5A-4F22-9019-5EC14DD755E8}">
      <dsp:nvSpPr>
        <dsp:cNvPr id="0" name=""/>
        <dsp:cNvSpPr/>
      </dsp:nvSpPr>
      <dsp:spPr>
        <a:xfrm>
          <a:off x="3551358" y="90962"/>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latin typeface="Cambria" pitchFamily="18" charset="0"/>
            </a:rPr>
            <a:t>Assess Class Needs</a:t>
          </a:r>
        </a:p>
      </dsp:txBody>
      <dsp:txXfrm>
        <a:off x="3551358" y="90962"/>
        <a:ext cx="1437679" cy="1437679"/>
      </dsp:txXfrm>
    </dsp:sp>
    <dsp:sp modelId="{EAEDA77E-9548-4D43-9790-543469A0934E}">
      <dsp:nvSpPr>
        <dsp:cNvPr id="0" name=""/>
        <dsp:cNvSpPr/>
      </dsp:nvSpPr>
      <dsp:spPr>
        <a:xfrm>
          <a:off x="1015841" y="-158"/>
          <a:ext cx="4064317" cy="4064317"/>
        </a:xfrm>
        <a:prstGeom prst="circularArrow">
          <a:avLst>
            <a:gd name="adj1" fmla="val 6898"/>
            <a:gd name="adj2" fmla="val 465012"/>
            <a:gd name="adj3" fmla="val 550847"/>
            <a:gd name="adj4" fmla="val 20584141"/>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F631D28-E9C4-4D2F-B135-14D1B303018C}">
      <dsp:nvSpPr>
        <dsp:cNvPr id="0" name=""/>
        <dsp:cNvSpPr/>
      </dsp:nvSpPr>
      <dsp:spPr>
        <a:xfrm>
          <a:off x="3551358" y="2535358"/>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mbria" pitchFamily="18" charset="0"/>
            </a:rPr>
            <a:t>Make Sense of the Data</a:t>
          </a:r>
        </a:p>
      </dsp:txBody>
      <dsp:txXfrm>
        <a:off x="3551358" y="2535358"/>
        <a:ext cx="1437679" cy="1437679"/>
      </dsp:txXfrm>
    </dsp:sp>
    <dsp:sp modelId="{8688EE96-AA14-4BF2-988F-AF7C110FE3F6}">
      <dsp:nvSpPr>
        <dsp:cNvPr id="0" name=""/>
        <dsp:cNvSpPr/>
      </dsp:nvSpPr>
      <dsp:spPr>
        <a:xfrm>
          <a:off x="1015841" y="-158"/>
          <a:ext cx="4064317" cy="4064317"/>
        </a:xfrm>
        <a:prstGeom prst="circularArrow">
          <a:avLst>
            <a:gd name="adj1" fmla="val 6898"/>
            <a:gd name="adj2" fmla="val 465012"/>
            <a:gd name="adj3" fmla="val 5950847"/>
            <a:gd name="adj4" fmla="val 4384141"/>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A898487-3AAD-4EF1-A051-DA8B6C20A5A0}">
      <dsp:nvSpPr>
        <dsp:cNvPr id="0" name=""/>
        <dsp:cNvSpPr/>
      </dsp:nvSpPr>
      <dsp:spPr>
        <a:xfrm>
          <a:off x="1106962" y="2535358"/>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mbria" pitchFamily="18" charset="0"/>
            </a:rPr>
            <a:t>Plan &amp; Implement Class Changes</a:t>
          </a:r>
        </a:p>
      </dsp:txBody>
      <dsp:txXfrm>
        <a:off x="1106962" y="2535358"/>
        <a:ext cx="1437679" cy="1437679"/>
      </dsp:txXfrm>
    </dsp:sp>
    <dsp:sp modelId="{62F00471-392E-4F68-B64C-20041F4A9E8B}">
      <dsp:nvSpPr>
        <dsp:cNvPr id="0" name=""/>
        <dsp:cNvSpPr/>
      </dsp:nvSpPr>
      <dsp:spPr>
        <a:xfrm>
          <a:off x="1015841" y="-158"/>
          <a:ext cx="4064317" cy="4064317"/>
        </a:xfrm>
        <a:prstGeom prst="circularArrow">
          <a:avLst>
            <a:gd name="adj1" fmla="val 6898"/>
            <a:gd name="adj2" fmla="val 465012"/>
            <a:gd name="adj3" fmla="val 11350847"/>
            <a:gd name="adj4" fmla="val 9784141"/>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766D6FB-030E-412C-91BD-587D7FF46D24}">
      <dsp:nvSpPr>
        <dsp:cNvPr id="0" name=""/>
        <dsp:cNvSpPr/>
      </dsp:nvSpPr>
      <dsp:spPr>
        <a:xfrm>
          <a:off x="1106962" y="90962"/>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mbria" pitchFamily="18" charset="0"/>
            </a:rPr>
            <a:t>Evaluate &amp; Refine</a:t>
          </a:r>
        </a:p>
      </dsp:txBody>
      <dsp:txXfrm>
        <a:off x="1106962" y="90962"/>
        <a:ext cx="1437679" cy="1437679"/>
      </dsp:txXfrm>
    </dsp:sp>
    <dsp:sp modelId="{296E3D3A-AC58-4670-B94D-9F39597A4000}">
      <dsp:nvSpPr>
        <dsp:cNvPr id="0" name=""/>
        <dsp:cNvSpPr/>
      </dsp:nvSpPr>
      <dsp:spPr>
        <a:xfrm>
          <a:off x="1015841" y="-158"/>
          <a:ext cx="4064317" cy="4064317"/>
        </a:xfrm>
        <a:prstGeom prst="circularArrow">
          <a:avLst>
            <a:gd name="adj1" fmla="val 6898"/>
            <a:gd name="adj2" fmla="val 465012"/>
            <a:gd name="adj3" fmla="val 16750847"/>
            <a:gd name="adj4" fmla="val 15184141"/>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58551-CE5A-4F22-9019-5EC14DD755E8}">
      <dsp:nvSpPr>
        <dsp:cNvPr id="0" name=""/>
        <dsp:cNvSpPr/>
      </dsp:nvSpPr>
      <dsp:spPr>
        <a:xfrm>
          <a:off x="3551358" y="90962"/>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baseline="0" dirty="0">
              <a:latin typeface="Cambria" pitchFamily="18" charset="0"/>
            </a:rPr>
            <a:t>Assess Class Needs</a:t>
          </a:r>
        </a:p>
      </dsp:txBody>
      <dsp:txXfrm>
        <a:off x="3551358" y="90962"/>
        <a:ext cx="1437679" cy="1437679"/>
      </dsp:txXfrm>
    </dsp:sp>
    <dsp:sp modelId="{EAEDA77E-9548-4D43-9790-543469A0934E}">
      <dsp:nvSpPr>
        <dsp:cNvPr id="0" name=""/>
        <dsp:cNvSpPr/>
      </dsp:nvSpPr>
      <dsp:spPr>
        <a:xfrm>
          <a:off x="1033396" y="54261"/>
          <a:ext cx="4064317" cy="4064317"/>
        </a:xfrm>
        <a:prstGeom prst="circularArrow">
          <a:avLst>
            <a:gd name="adj1" fmla="val 6898"/>
            <a:gd name="adj2" fmla="val 465012"/>
            <a:gd name="adj3" fmla="val 447817"/>
            <a:gd name="adj4" fmla="val 20470407"/>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F631D28-E9C4-4D2F-B135-14D1B303018C}">
      <dsp:nvSpPr>
        <dsp:cNvPr id="0" name=""/>
        <dsp:cNvSpPr/>
      </dsp:nvSpPr>
      <dsp:spPr>
        <a:xfrm>
          <a:off x="3591534" y="2540002"/>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baseline="0" dirty="0">
              <a:effectLst>
                <a:innerShdw blurRad="114300">
                  <a:prstClr val="black"/>
                </a:innerShdw>
              </a:effectLst>
              <a:latin typeface="Cambria" pitchFamily="18" charset="0"/>
            </a:rPr>
            <a:t>Make Sense of the Data</a:t>
          </a:r>
        </a:p>
      </dsp:txBody>
      <dsp:txXfrm>
        <a:off x="3591534" y="2540002"/>
        <a:ext cx="1437679" cy="1437679"/>
      </dsp:txXfrm>
    </dsp:sp>
    <dsp:sp modelId="{8688EE96-AA14-4BF2-988F-AF7C110FE3F6}">
      <dsp:nvSpPr>
        <dsp:cNvPr id="0" name=""/>
        <dsp:cNvSpPr/>
      </dsp:nvSpPr>
      <dsp:spPr>
        <a:xfrm>
          <a:off x="1068611" y="16834"/>
          <a:ext cx="4064317" cy="4064317"/>
        </a:xfrm>
        <a:prstGeom prst="circularArrow">
          <a:avLst>
            <a:gd name="adj1" fmla="val 6898"/>
            <a:gd name="adj2" fmla="val 465012"/>
            <a:gd name="adj3" fmla="val 6061116"/>
            <a:gd name="adj4" fmla="val 4410295"/>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A898487-3AAD-4EF1-A051-DA8B6C20A5A0}">
      <dsp:nvSpPr>
        <dsp:cNvPr id="0" name=""/>
        <dsp:cNvSpPr/>
      </dsp:nvSpPr>
      <dsp:spPr>
        <a:xfrm>
          <a:off x="1106962" y="2535358"/>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mbria" pitchFamily="18" charset="0"/>
            </a:rPr>
            <a:t>Plan &amp; Implement Class Changes</a:t>
          </a:r>
        </a:p>
      </dsp:txBody>
      <dsp:txXfrm>
        <a:off x="1106962" y="2535358"/>
        <a:ext cx="1437679" cy="1437679"/>
      </dsp:txXfrm>
    </dsp:sp>
    <dsp:sp modelId="{62F00471-392E-4F68-B64C-20041F4A9E8B}">
      <dsp:nvSpPr>
        <dsp:cNvPr id="0" name=""/>
        <dsp:cNvSpPr/>
      </dsp:nvSpPr>
      <dsp:spPr>
        <a:xfrm>
          <a:off x="1015841" y="-158"/>
          <a:ext cx="4064317" cy="4064317"/>
        </a:xfrm>
        <a:prstGeom prst="circularArrow">
          <a:avLst>
            <a:gd name="adj1" fmla="val 6898"/>
            <a:gd name="adj2" fmla="val 465012"/>
            <a:gd name="adj3" fmla="val 11350847"/>
            <a:gd name="adj4" fmla="val 9784141"/>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766D6FB-030E-412C-91BD-587D7FF46D24}">
      <dsp:nvSpPr>
        <dsp:cNvPr id="0" name=""/>
        <dsp:cNvSpPr/>
      </dsp:nvSpPr>
      <dsp:spPr>
        <a:xfrm>
          <a:off x="1106962" y="90962"/>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mbria" pitchFamily="18" charset="0"/>
            </a:rPr>
            <a:t>Evaluate &amp; Refine</a:t>
          </a:r>
        </a:p>
      </dsp:txBody>
      <dsp:txXfrm>
        <a:off x="1106962" y="90962"/>
        <a:ext cx="1437679" cy="1437679"/>
      </dsp:txXfrm>
    </dsp:sp>
    <dsp:sp modelId="{296E3D3A-AC58-4670-B94D-9F39597A4000}">
      <dsp:nvSpPr>
        <dsp:cNvPr id="0" name=""/>
        <dsp:cNvSpPr/>
      </dsp:nvSpPr>
      <dsp:spPr>
        <a:xfrm>
          <a:off x="1015841" y="-158"/>
          <a:ext cx="4064317" cy="4064317"/>
        </a:xfrm>
        <a:prstGeom prst="circularArrow">
          <a:avLst>
            <a:gd name="adj1" fmla="val 6898"/>
            <a:gd name="adj2" fmla="val 465012"/>
            <a:gd name="adj3" fmla="val 16750847"/>
            <a:gd name="adj4" fmla="val 15184141"/>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58551-CE5A-4F22-9019-5EC14DD755E8}">
      <dsp:nvSpPr>
        <dsp:cNvPr id="0" name=""/>
        <dsp:cNvSpPr/>
      </dsp:nvSpPr>
      <dsp:spPr>
        <a:xfrm>
          <a:off x="3567876" y="90962"/>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0" kern="1200" baseline="0" dirty="0">
              <a:effectLst/>
              <a:latin typeface="Cambria" pitchFamily="18" charset="0"/>
            </a:rPr>
            <a:t>Assess Class Needs</a:t>
          </a:r>
        </a:p>
      </dsp:txBody>
      <dsp:txXfrm>
        <a:off x="3567876" y="90962"/>
        <a:ext cx="1437679" cy="1437679"/>
      </dsp:txXfrm>
    </dsp:sp>
    <dsp:sp modelId="{EAEDA77E-9548-4D43-9790-543469A0934E}">
      <dsp:nvSpPr>
        <dsp:cNvPr id="0" name=""/>
        <dsp:cNvSpPr/>
      </dsp:nvSpPr>
      <dsp:spPr>
        <a:xfrm>
          <a:off x="1032359" y="-158"/>
          <a:ext cx="4064317" cy="4064317"/>
        </a:xfrm>
        <a:prstGeom prst="circularArrow">
          <a:avLst>
            <a:gd name="adj1" fmla="val 6898"/>
            <a:gd name="adj2" fmla="val 465012"/>
            <a:gd name="adj3" fmla="val 550847"/>
            <a:gd name="adj4" fmla="val 20584141"/>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F631D28-E9C4-4D2F-B135-14D1B303018C}">
      <dsp:nvSpPr>
        <dsp:cNvPr id="0" name=""/>
        <dsp:cNvSpPr/>
      </dsp:nvSpPr>
      <dsp:spPr>
        <a:xfrm>
          <a:off x="3567876" y="2535358"/>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mbria" pitchFamily="18" charset="0"/>
            </a:rPr>
            <a:t>Make </a:t>
          </a:r>
          <a:r>
            <a:rPr lang="en-US" sz="2300" kern="1200" baseline="0" dirty="0">
              <a:latin typeface="Cambria" pitchFamily="18" charset="0"/>
            </a:rPr>
            <a:t>Sense</a:t>
          </a:r>
          <a:r>
            <a:rPr lang="en-US" sz="2300" kern="1200" dirty="0">
              <a:latin typeface="Cambria" pitchFamily="18" charset="0"/>
            </a:rPr>
            <a:t> of the Data</a:t>
          </a:r>
        </a:p>
      </dsp:txBody>
      <dsp:txXfrm>
        <a:off x="3567876" y="2535358"/>
        <a:ext cx="1437679" cy="1437679"/>
      </dsp:txXfrm>
    </dsp:sp>
    <dsp:sp modelId="{8688EE96-AA14-4BF2-988F-AF7C110FE3F6}">
      <dsp:nvSpPr>
        <dsp:cNvPr id="0" name=""/>
        <dsp:cNvSpPr/>
      </dsp:nvSpPr>
      <dsp:spPr>
        <a:xfrm>
          <a:off x="1032359" y="-158"/>
          <a:ext cx="4064317" cy="4064317"/>
        </a:xfrm>
        <a:prstGeom prst="circularArrow">
          <a:avLst>
            <a:gd name="adj1" fmla="val 6898"/>
            <a:gd name="adj2" fmla="val 465012"/>
            <a:gd name="adj3" fmla="val 5699036"/>
            <a:gd name="adj4" fmla="val 4384141"/>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A898487-3AAD-4EF1-A051-DA8B6C20A5A0}">
      <dsp:nvSpPr>
        <dsp:cNvPr id="0" name=""/>
        <dsp:cNvSpPr/>
      </dsp:nvSpPr>
      <dsp:spPr>
        <a:xfrm>
          <a:off x="1001119" y="2535358"/>
          <a:ext cx="1682401"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innerShdw blurRad="114300">
                  <a:prstClr val="black"/>
                </a:innerShdw>
              </a:effectLst>
              <a:latin typeface="Cambria" pitchFamily="18" charset="0"/>
            </a:rPr>
            <a:t>Plan &amp; Implement Class Changes</a:t>
          </a:r>
        </a:p>
      </dsp:txBody>
      <dsp:txXfrm>
        <a:off x="1001119" y="2535358"/>
        <a:ext cx="1682401" cy="1437679"/>
      </dsp:txXfrm>
    </dsp:sp>
    <dsp:sp modelId="{62F00471-392E-4F68-B64C-20041F4A9E8B}">
      <dsp:nvSpPr>
        <dsp:cNvPr id="0" name=""/>
        <dsp:cNvSpPr/>
      </dsp:nvSpPr>
      <dsp:spPr>
        <a:xfrm>
          <a:off x="1032359" y="-158"/>
          <a:ext cx="4064317" cy="4064317"/>
        </a:xfrm>
        <a:prstGeom prst="circularArrow">
          <a:avLst>
            <a:gd name="adj1" fmla="val 6898"/>
            <a:gd name="adj2" fmla="val 465012"/>
            <a:gd name="adj3" fmla="val 11350847"/>
            <a:gd name="adj4" fmla="val 9784141"/>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766D6FB-030E-412C-91BD-587D7FF46D24}">
      <dsp:nvSpPr>
        <dsp:cNvPr id="0" name=""/>
        <dsp:cNvSpPr/>
      </dsp:nvSpPr>
      <dsp:spPr>
        <a:xfrm>
          <a:off x="1123480" y="90962"/>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baseline="0" dirty="0">
              <a:latin typeface="Cambria" pitchFamily="18" charset="0"/>
            </a:rPr>
            <a:t>Evaluate &amp; Refine</a:t>
          </a:r>
        </a:p>
      </dsp:txBody>
      <dsp:txXfrm>
        <a:off x="1123480" y="90962"/>
        <a:ext cx="1437679" cy="1437679"/>
      </dsp:txXfrm>
    </dsp:sp>
    <dsp:sp modelId="{296E3D3A-AC58-4670-B94D-9F39597A4000}">
      <dsp:nvSpPr>
        <dsp:cNvPr id="0" name=""/>
        <dsp:cNvSpPr/>
      </dsp:nvSpPr>
      <dsp:spPr>
        <a:xfrm>
          <a:off x="1032359" y="-158"/>
          <a:ext cx="4064317" cy="4064317"/>
        </a:xfrm>
        <a:prstGeom prst="circularArrow">
          <a:avLst>
            <a:gd name="adj1" fmla="val 6898"/>
            <a:gd name="adj2" fmla="val 465012"/>
            <a:gd name="adj3" fmla="val 16750847"/>
            <a:gd name="adj4" fmla="val 15184141"/>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58551-CE5A-4F22-9019-5EC14DD755E8}">
      <dsp:nvSpPr>
        <dsp:cNvPr id="0" name=""/>
        <dsp:cNvSpPr/>
      </dsp:nvSpPr>
      <dsp:spPr>
        <a:xfrm>
          <a:off x="3551358" y="90962"/>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mbria" pitchFamily="18" charset="0"/>
            </a:rPr>
            <a:t>Assess Class Needs</a:t>
          </a:r>
        </a:p>
      </dsp:txBody>
      <dsp:txXfrm>
        <a:off x="3551358" y="90962"/>
        <a:ext cx="1437679" cy="1437679"/>
      </dsp:txXfrm>
    </dsp:sp>
    <dsp:sp modelId="{EAEDA77E-9548-4D43-9790-543469A0934E}">
      <dsp:nvSpPr>
        <dsp:cNvPr id="0" name=""/>
        <dsp:cNvSpPr/>
      </dsp:nvSpPr>
      <dsp:spPr>
        <a:xfrm>
          <a:off x="1015841" y="-158"/>
          <a:ext cx="4064317" cy="4064317"/>
        </a:xfrm>
        <a:prstGeom prst="circularArrow">
          <a:avLst>
            <a:gd name="adj1" fmla="val 6898"/>
            <a:gd name="adj2" fmla="val 465012"/>
            <a:gd name="adj3" fmla="val 550847"/>
            <a:gd name="adj4" fmla="val 20584141"/>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F631D28-E9C4-4D2F-B135-14D1B303018C}">
      <dsp:nvSpPr>
        <dsp:cNvPr id="0" name=""/>
        <dsp:cNvSpPr/>
      </dsp:nvSpPr>
      <dsp:spPr>
        <a:xfrm>
          <a:off x="3551358" y="2535358"/>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mbria" pitchFamily="18" charset="0"/>
            </a:rPr>
            <a:t>Make Sense of the Data</a:t>
          </a:r>
        </a:p>
      </dsp:txBody>
      <dsp:txXfrm>
        <a:off x="3551358" y="2535358"/>
        <a:ext cx="1437679" cy="1437679"/>
      </dsp:txXfrm>
    </dsp:sp>
    <dsp:sp modelId="{8688EE96-AA14-4BF2-988F-AF7C110FE3F6}">
      <dsp:nvSpPr>
        <dsp:cNvPr id="0" name=""/>
        <dsp:cNvSpPr/>
      </dsp:nvSpPr>
      <dsp:spPr>
        <a:xfrm>
          <a:off x="1015841" y="-158"/>
          <a:ext cx="4064317" cy="4064317"/>
        </a:xfrm>
        <a:prstGeom prst="circularArrow">
          <a:avLst>
            <a:gd name="adj1" fmla="val 6898"/>
            <a:gd name="adj2" fmla="val 465012"/>
            <a:gd name="adj3" fmla="val 5950847"/>
            <a:gd name="adj4" fmla="val 4384141"/>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A898487-3AAD-4EF1-A051-DA8B6C20A5A0}">
      <dsp:nvSpPr>
        <dsp:cNvPr id="0" name=""/>
        <dsp:cNvSpPr/>
      </dsp:nvSpPr>
      <dsp:spPr>
        <a:xfrm>
          <a:off x="1106962" y="2535358"/>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mbria" pitchFamily="18" charset="0"/>
            </a:rPr>
            <a:t>Plan &amp; Implement Class Changes</a:t>
          </a:r>
        </a:p>
      </dsp:txBody>
      <dsp:txXfrm>
        <a:off x="1106962" y="2535358"/>
        <a:ext cx="1437679" cy="1437679"/>
      </dsp:txXfrm>
    </dsp:sp>
    <dsp:sp modelId="{62F00471-392E-4F68-B64C-20041F4A9E8B}">
      <dsp:nvSpPr>
        <dsp:cNvPr id="0" name=""/>
        <dsp:cNvSpPr/>
      </dsp:nvSpPr>
      <dsp:spPr>
        <a:xfrm>
          <a:off x="1015841" y="-158"/>
          <a:ext cx="4064317" cy="4064317"/>
        </a:xfrm>
        <a:prstGeom prst="circularArrow">
          <a:avLst>
            <a:gd name="adj1" fmla="val 6898"/>
            <a:gd name="adj2" fmla="val 465012"/>
            <a:gd name="adj3" fmla="val 11350847"/>
            <a:gd name="adj4" fmla="val 9784141"/>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766D6FB-030E-412C-91BD-587D7FF46D24}">
      <dsp:nvSpPr>
        <dsp:cNvPr id="0" name=""/>
        <dsp:cNvSpPr/>
      </dsp:nvSpPr>
      <dsp:spPr>
        <a:xfrm>
          <a:off x="1106962" y="90962"/>
          <a:ext cx="1437679" cy="143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a:effectLst>
                <a:innerShdw blurRad="114300">
                  <a:prstClr val="black"/>
                </a:innerShdw>
              </a:effectLst>
              <a:latin typeface="Cambria" pitchFamily="18" charset="0"/>
            </a:rPr>
            <a:t>Evaluate &amp; Refine</a:t>
          </a:r>
        </a:p>
      </dsp:txBody>
      <dsp:txXfrm>
        <a:off x="1106962" y="90962"/>
        <a:ext cx="1437679" cy="1437679"/>
      </dsp:txXfrm>
    </dsp:sp>
    <dsp:sp modelId="{296E3D3A-AC58-4670-B94D-9F39597A4000}">
      <dsp:nvSpPr>
        <dsp:cNvPr id="0" name=""/>
        <dsp:cNvSpPr/>
      </dsp:nvSpPr>
      <dsp:spPr>
        <a:xfrm>
          <a:off x="1015841" y="-158"/>
          <a:ext cx="4064317" cy="4064317"/>
        </a:xfrm>
        <a:prstGeom prst="circularArrow">
          <a:avLst>
            <a:gd name="adj1" fmla="val 6898"/>
            <a:gd name="adj2" fmla="val 465012"/>
            <a:gd name="adj3" fmla="val 16750847"/>
            <a:gd name="adj4" fmla="val 15184141"/>
            <a:gd name="adj5" fmla="val 8047"/>
          </a:avLst>
        </a:prstGeom>
        <a:solidFill>
          <a:srgbClr val="82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D3862-B8FC-4203-A407-BE7100862337}">
      <dsp:nvSpPr>
        <dsp:cNvPr id="0" name=""/>
        <dsp:cNvSpPr/>
      </dsp:nvSpPr>
      <dsp:spPr>
        <a:xfrm>
          <a:off x="547822" y="826724"/>
          <a:ext cx="3984156" cy="3375751"/>
        </a:xfrm>
        <a:prstGeom prst="rect">
          <a:avLst/>
        </a:prstGeom>
        <a:blipFill rotWithShape="1">
          <a:blip xmlns:r="http://schemas.openxmlformats.org/officeDocument/2006/relationships" r:embed="rId1"/>
          <a:stretch>
            <a:fillRect/>
          </a:stretch>
        </a:blipFill>
        <a:ln w="9525" cap="flat" cmpd="sng" algn="ctr">
          <a:no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985B653-EDD3-4266-9760-4A8D98378E4D}">
      <dsp:nvSpPr>
        <dsp:cNvPr id="0" name=""/>
        <dsp:cNvSpPr/>
      </dsp:nvSpPr>
      <dsp:spPr>
        <a:xfrm>
          <a:off x="1190387" y="304800"/>
          <a:ext cx="2721232" cy="39702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mbria" pitchFamily="18" charset="0"/>
            </a:rPr>
            <a:t>Following Class Rules</a:t>
          </a:r>
        </a:p>
      </dsp:txBody>
      <dsp:txXfrm>
        <a:off x="1190387" y="304800"/>
        <a:ext cx="2721232" cy="397029"/>
      </dsp:txXfrm>
    </dsp:sp>
    <dsp:sp modelId="{9430AE48-D90F-4C71-A822-F5B86D757ED7}">
      <dsp:nvSpPr>
        <dsp:cNvPr id="0" name=""/>
        <dsp:cNvSpPr/>
      </dsp:nvSpPr>
      <dsp:spPr>
        <a:xfrm>
          <a:off x="4643712" y="826724"/>
          <a:ext cx="3984156" cy="3375751"/>
        </a:xfrm>
        <a:prstGeom prst="rect">
          <a:avLst/>
        </a:prstGeom>
        <a:blipFill rotWithShape="1">
          <a:blip xmlns:r="http://schemas.openxmlformats.org/officeDocument/2006/relationships" r:embed="rId2"/>
          <a:stretch>
            <a:fillRect/>
          </a:stretch>
        </a:blipFill>
        <a:ln w="9525" cap="flat" cmpd="sng" algn="ctr">
          <a:no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05200FB-BF35-4EC6-9A2D-39C044DB94FC}">
      <dsp:nvSpPr>
        <dsp:cNvPr id="0" name=""/>
        <dsp:cNvSpPr/>
      </dsp:nvSpPr>
      <dsp:spPr>
        <a:xfrm>
          <a:off x="5264072" y="304800"/>
          <a:ext cx="2721232" cy="39702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mbria" pitchFamily="18" charset="0"/>
            </a:rPr>
            <a:t>Disruptive Behavior</a:t>
          </a:r>
        </a:p>
      </dsp:txBody>
      <dsp:txXfrm>
        <a:off x="5264072" y="304800"/>
        <a:ext cx="2721232" cy="3970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7C41B-EF56-44D3-BCA8-2D65B41C45C8}">
      <dsp:nvSpPr>
        <dsp:cNvPr id="0" name=""/>
        <dsp:cNvSpPr/>
      </dsp:nvSpPr>
      <dsp:spPr>
        <a:xfrm>
          <a:off x="818612" y="35183"/>
          <a:ext cx="2953530" cy="2182647"/>
        </a:xfrm>
        <a:prstGeom prst="rect">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10091CA4-D9B6-4F08-BBD1-83CDE5323D58}">
      <dsp:nvSpPr>
        <dsp:cNvPr id="0" name=""/>
        <dsp:cNvSpPr/>
      </dsp:nvSpPr>
      <dsp:spPr>
        <a:xfrm>
          <a:off x="1415602" y="1822076"/>
          <a:ext cx="2545063" cy="61162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5000"/>
            </a:spcAft>
            <a:buNone/>
          </a:pPr>
          <a:r>
            <a:rPr lang="en-US" sz="1900" kern="1200" dirty="0">
              <a:latin typeface="Cambria" pitchFamily="18" charset="0"/>
            </a:rPr>
            <a:t>Examine the classroom data</a:t>
          </a:r>
          <a:endParaRPr lang="en-US" sz="1900" kern="1200" dirty="0"/>
        </a:p>
      </dsp:txBody>
      <dsp:txXfrm>
        <a:off x="1415602" y="1822076"/>
        <a:ext cx="2545063" cy="611621"/>
      </dsp:txXfrm>
    </dsp:sp>
    <dsp:sp modelId="{262F674F-2DBA-431F-8BDB-D43CF097092F}">
      <dsp:nvSpPr>
        <dsp:cNvPr id="0" name=""/>
        <dsp:cNvSpPr/>
      </dsp:nvSpPr>
      <dsp:spPr>
        <a:xfrm>
          <a:off x="4345133" y="27151"/>
          <a:ext cx="2953530" cy="2182647"/>
        </a:xfrm>
        <a:prstGeom prst="rect">
          <a:avLst/>
        </a:prstGeom>
        <a:blipFill rotWithShape="1">
          <a:blip xmlns:r="http://schemas.openxmlformats.org/officeDocument/2006/relationships" r:embed="rId2"/>
          <a:stretch>
            <a:fillRect/>
          </a:stretch>
        </a:blipFill>
        <a:ln>
          <a:solidFill>
            <a:schemeClr val="bg1">
              <a:lumMod val="65000"/>
            </a:schemeClr>
          </a:solid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D5EE2641-A02E-4B3E-80D6-D6B0AEF004BC}">
      <dsp:nvSpPr>
        <dsp:cNvPr id="0" name=""/>
        <dsp:cNvSpPr/>
      </dsp:nvSpPr>
      <dsp:spPr>
        <a:xfrm>
          <a:off x="4942123" y="1822076"/>
          <a:ext cx="2545063" cy="61162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5000"/>
            </a:spcAft>
            <a:buNone/>
          </a:pPr>
          <a:r>
            <a:rPr lang="en-US" sz="1900" kern="1200" dirty="0">
              <a:latin typeface="Cambria" pitchFamily="18" charset="0"/>
            </a:rPr>
            <a:t>Identify areas for intervention</a:t>
          </a:r>
          <a:endParaRPr lang="en-US" sz="1900" kern="1200" dirty="0"/>
        </a:p>
      </dsp:txBody>
      <dsp:txXfrm>
        <a:off x="4942123" y="1822076"/>
        <a:ext cx="2545063" cy="611621"/>
      </dsp:txXfrm>
    </dsp:sp>
    <dsp:sp modelId="{38AEDE1C-9B1C-4E4E-8A8F-E203099523B0}">
      <dsp:nvSpPr>
        <dsp:cNvPr id="0" name=""/>
        <dsp:cNvSpPr/>
      </dsp:nvSpPr>
      <dsp:spPr>
        <a:xfrm>
          <a:off x="2581873" y="2747902"/>
          <a:ext cx="2953530" cy="2182647"/>
        </a:xfrm>
        <a:prstGeom prst="rect">
          <a:avLst/>
        </a:prstGeom>
        <a:blipFill rotWithShape="1">
          <a:blip xmlns:r="http://schemas.openxmlformats.org/officeDocument/2006/relationships" r:embed="rId3"/>
          <a:stretch>
            <a:fillRect/>
          </a:stretch>
        </a:blipFill>
        <a:ln>
          <a:solidFill>
            <a:schemeClr val="bg1">
              <a:lumMod val="65000"/>
            </a:schemeClr>
          </a:solid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A0648CBF-188E-496D-A6FE-10EB41F4360A}">
      <dsp:nvSpPr>
        <dsp:cNvPr id="0" name=""/>
        <dsp:cNvSpPr/>
      </dsp:nvSpPr>
      <dsp:spPr>
        <a:xfrm>
          <a:off x="3178863" y="4534795"/>
          <a:ext cx="2545063" cy="61162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5000"/>
            </a:spcAft>
            <a:buNone/>
          </a:pPr>
          <a:r>
            <a:rPr lang="en-US" sz="1900" kern="1200" dirty="0">
              <a:latin typeface="Cambria" pitchFamily="18" charset="0"/>
            </a:rPr>
            <a:t>Set goals for improvement</a:t>
          </a:r>
        </a:p>
      </dsp:txBody>
      <dsp:txXfrm>
        <a:off x="3178863" y="4534795"/>
        <a:ext cx="2545063" cy="6116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5E83B-1EBE-48A6-A5CE-4A3B4A6500C8}">
      <dsp:nvSpPr>
        <dsp:cNvPr id="0" name=""/>
        <dsp:cNvSpPr/>
      </dsp:nvSpPr>
      <dsp:spPr>
        <a:xfrm>
          <a:off x="1187892" y="3095"/>
          <a:ext cx="3043237" cy="1825942"/>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1" kern="1200" dirty="0">
              <a:latin typeface="Cambria" pitchFamily="18" charset="0"/>
            </a:rPr>
            <a:t>Evidence-based strategies</a:t>
          </a:r>
          <a:r>
            <a:rPr lang="en-US" sz="1800" kern="1200" dirty="0">
              <a:latin typeface="Cambria" pitchFamily="18" charset="0"/>
            </a:rPr>
            <a:t>:        Manualized curricula or interventions that have been shown to be effective in achieving student goals</a:t>
          </a:r>
          <a:endParaRPr lang="en-US" sz="1800" kern="1200" dirty="0"/>
        </a:p>
      </dsp:txBody>
      <dsp:txXfrm>
        <a:off x="1187892" y="3095"/>
        <a:ext cx="3043237" cy="1825942"/>
      </dsp:txXfrm>
    </dsp:sp>
    <dsp:sp modelId="{BF332782-6E1C-4F2D-84FC-E3A79686475A}">
      <dsp:nvSpPr>
        <dsp:cNvPr id="0" name=""/>
        <dsp:cNvSpPr/>
      </dsp:nvSpPr>
      <dsp:spPr>
        <a:xfrm>
          <a:off x="1221581" y="2136457"/>
          <a:ext cx="3043237" cy="1825942"/>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1" kern="1200" dirty="0">
              <a:latin typeface="Cambria" pitchFamily="18" charset="0"/>
            </a:rPr>
            <a:t>Micro-strategies</a:t>
          </a:r>
          <a:r>
            <a:rPr lang="en-US" sz="1800" kern="1200" dirty="0">
              <a:latin typeface="Cambria" pitchFamily="18" charset="0"/>
            </a:rPr>
            <a:t>: </a:t>
          </a:r>
          <a:br>
            <a:rPr lang="en-US" sz="1800" kern="1200" dirty="0">
              <a:latin typeface="Cambria" pitchFamily="18" charset="0"/>
            </a:rPr>
          </a:br>
          <a:r>
            <a:rPr lang="en-US" sz="1800" kern="1200" dirty="0">
              <a:latin typeface="Cambria" pitchFamily="18" charset="0"/>
            </a:rPr>
            <a:t>Changes in daily routines and practices that strengthen the conditions for learning</a:t>
          </a:r>
          <a:endParaRPr lang="en-US" sz="1800" kern="1200" dirty="0"/>
        </a:p>
      </dsp:txBody>
      <dsp:txXfrm>
        <a:off x="1221581" y="2136457"/>
        <a:ext cx="3043237" cy="18259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0A632-2879-4129-92CB-83E28D4ECD85}">
      <dsp:nvSpPr>
        <dsp:cNvPr id="0" name=""/>
        <dsp:cNvSpPr/>
      </dsp:nvSpPr>
      <dsp:spPr>
        <a:xfrm>
          <a:off x="1625599" y="0"/>
          <a:ext cx="1625600" cy="1600199"/>
        </a:xfrm>
        <a:prstGeom prst="trapezoid">
          <a:avLst>
            <a:gd name="adj" fmla="val 50794"/>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dk1"/>
        </a:lnRef>
        <a:fillRef idx="2">
          <a:schemeClr val="dk1"/>
        </a:fillRef>
        <a:effectRef idx="1">
          <a:schemeClr val="dk1"/>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100000"/>
            </a:lnSpc>
            <a:spcBef>
              <a:spcPct val="0"/>
            </a:spcBef>
            <a:spcAft>
              <a:spcPts val="0"/>
            </a:spcAft>
            <a:buNone/>
          </a:pPr>
          <a:endParaRPr lang="en-US" sz="1500" kern="1200" dirty="0">
            <a:latin typeface="Cambria" pitchFamily="18" charset="0"/>
          </a:endParaRPr>
        </a:p>
        <a:p>
          <a:pPr marL="0" lvl="0" indent="0" algn="ctr" defTabSz="666750">
            <a:lnSpc>
              <a:spcPct val="100000"/>
            </a:lnSpc>
            <a:spcBef>
              <a:spcPct val="0"/>
            </a:spcBef>
            <a:spcAft>
              <a:spcPts val="0"/>
            </a:spcAft>
            <a:buNone/>
          </a:pPr>
          <a:endParaRPr lang="en-US" sz="1500" kern="1200" dirty="0">
            <a:latin typeface="Cambria" pitchFamily="18" charset="0"/>
          </a:endParaRPr>
        </a:p>
        <a:p>
          <a:pPr marL="0" lvl="0" indent="0" algn="ctr" defTabSz="666750">
            <a:lnSpc>
              <a:spcPct val="100000"/>
            </a:lnSpc>
            <a:spcBef>
              <a:spcPct val="0"/>
            </a:spcBef>
            <a:spcAft>
              <a:spcPts val="0"/>
            </a:spcAft>
            <a:buNone/>
          </a:pPr>
          <a:r>
            <a:rPr lang="en-US" sz="1500" kern="1200" dirty="0">
              <a:latin typeface="Cambria" pitchFamily="18" charset="0"/>
            </a:rPr>
            <a:t>Provide</a:t>
          </a:r>
        </a:p>
        <a:p>
          <a:pPr marL="0" lvl="0" indent="0" algn="ctr" defTabSz="666750">
            <a:lnSpc>
              <a:spcPct val="100000"/>
            </a:lnSpc>
            <a:spcBef>
              <a:spcPct val="0"/>
            </a:spcBef>
            <a:spcAft>
              <a:spcPts val="0"/>
            </a:spcAft>
            <a:buNone/>
          </a:pPr>
          <a:r>
            <a:rPr lang="en-US" sz="1500" kern="1200" dirty="0">
              <a:latin typeface="Cambria" pitchFamily="18" charset="0"/>
            </a:rPr>
            <a:t> Intensive Interventions</a:t>
          </a:r>
        </a:p>
        <a:p>
          <a:pPr marL="0" lvl="0" indent="0" algn="ctr" defTabSz="666750">
            <a:lnSpc>
              <a:spcPct val="100000"/>
            </a:lnSpc>
            <a:spcBef>
              <a:spcPct val="0"/>
            </a:spcBef>
            <a:spcAft>
              <a:spcPts val="0"/>
            </a:spcAft>
            <a:buNone/>
          </a:pPr>
          <a:r>
            <a:rPr lang="en-US" sz="1500" kern="1200" dirty="0">
              <a:latin typeface="Cambria" pitchFamily="18" charset="0"/>
            </a:rPr>
            <a:t> for a few Children</a:t>
          </a:r>
        </a:p>
      </dsp:txBody>
      <dsp:txXfrm>
        <a:off x="1625599" y="0"/>
        <a:ext cx="1625600" cy="1600199"/>
      </dsp:txXfrm>
    </dsp:sp>
    <dsp:sp modelId="{4C82FE11-9EDA-4C08-957D-64D288C89556}">
      <dsp:nvSpPr>
        <dsp:cNvPr id="0" name=""/>
        <dsp:cNvSpPr/>
      </dsp:nvSpPr>
      <dsp:spPr>
        <a:xfrm>
          <a:off x="812799" y="1600200"/>
          <a:ext cx="3251200" cy="1600199"/>
        </a:xfrm>
        <a:prstGeom prst="trapezoid">
          <a:avLst>
            <a:gd name="adj" fmla="val 50794"/>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mbria" pitchFamily="18" charset="0"/>
            </a:rPr>
            <a:t>Intervene Early</a:t>
          </a:r>
        </a:p>
        <a:p>
          <a:pPr marL="0" lvl="0" indent="0" algn="ctr" defTabSz="711200">
            <a:lnSpc>
              <a:spcPct val="90000"/>
            </a:lnSpc>
            <a:spcBef>
              <a:spcPct val="0"/>
            </a:spcBef>
            <a:spcAft>
              <a:spcPct val="35000"/>
            </a:spcAft>
            <a:buNone/>
          </a:pPr>
          <a:r>
            <a:rPr lang="en-US" sz="1600" kern="1200" dirty="0">
              <a:latin typeface="Cambria" pitchFamily="18" charset="0"/>
            </a:rPr>
            <a:t> for Some Children</a:t>
          </a:r>
        </a:p>
      </dsp:txBody>
      <dsp:txXfrm>
        <a:off x="1381759" y="1600200"/>
        <a:ext cx="2113280" cy="1600199"/>
      </dsp:txXfrm>
    </dsp:sp>
    <dsp:sp modelId="{694EB795-46DB-407A-BC6C-6DBB14B7BEF6}">
      <dsp:nvSpPr>
        <dsp:cNvPr id="0" name=""/>
        <dsp:cNvSpPr/>
      </dsp:nvSpPr>
      <dsp:spPr>
        <a:xfrm>
          <a:off x="0" y="3200400"/>
          <a:ext cx="4876800" cy="1600199"/>
        </a:xfrm>
        <a:prstGeom prst="trapezoid">
          <a:avLst>
            <a:gd name="adj" fmla="val 50794"/>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mbria" pitchFamily="18" charset="0"/>
            </a:rPr>
            <a:t>Build a Foundation </a:t>
          </a:r>
        </a:p>
        <a:p>
          <a:pPr marL="0" lvl="0" indent="0" algn="ctr" defTabSz="711200">
            <a:lnSpc>
              <a:spcPct val="90000"/>
            </a:lnSpc>
            <a:spcBef>
              <a:spcPct val="0"/>
            </a:spcBef>
            <a:spcAft>
              <a:spcPct val="35000"/>
            </a:spcAft>
            <a:buNone/>
          </a:pPr>
          <a:r>
            <a:rPr lang="en-US" sz="1600" kern="1200" dirty="0">
              <a:latin typeface="Cambria" pitchFamily="18" charset="0"/>
            </a:rPr>
            <a:t>for All Children</a:t>
          </a:r>
        </a:p>
      </dsp:txBody>
      <dsp:txXfrm>
        <a:off x="853439" y="3200400"/>
        <a:ext cx="3169920" cy="16001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D3862-B8FC-4203-A407-BE7100862337}">
      <dsp:nvSpPr>
        <dsp:cNvPr id="0" name=""/>
        <dsp:cNvSpPr/>
      </dsp:nvSpPr>
      <dsp:spPr>
        <a:xfrm>
          <a:off x="547822" y="826724"/>
          <a:ext cx="3984156" cy="3375751"/>
        </a:xfrm>
        <a:prstGeom prst="rect">
          <a:avLst/>
        </a:prstGeom>
        <a:blipFill rotWithShape="1">
          <a:blip xmlns:r="http://schemas.openxmlformats.org/officeDocument/2006/relationships" r:embed="rId1"/>
          <a:stretch>
            <a:fillRect/>
          </a:stretch>
        </a:blipFill>
        <a:ln w="9525" cap="flat" cmpd="sng" algn="ctr">
          <a:no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985B653-EDD3-4266-9760-4A8D98378E4D}">
      <dsp:nvSpPr>
        <dsp:cNvPr id="0" name=""/>
        <dsp:cNvSpPr/>
      </dsp:nvSpPr>
      <dsp:spPr>
        <a:xfrm>
          <a:off x="1190387" y="304800"/>
          <a:ext cx="2721232" cy="39702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mbria" pitchFamily="18" charset="0"/>
            </a:rPr>
            <a:t>Before</a:t>
          </a:r>
        </a:p>
      </dsp:txBody>
      <dsp:txXfrm>
        <a:off x="1190387" y="304800"/>
        <a:ext cx="2721232" cy="397029"/>
      </dsp:txXfrm>
    </dsp:sp>
    <dsp:sp modelId="{9430AE48-D90F-4C71-A822-F5B86D757ED7}">
      <dsp:nvSpPr>
        <dsp:cNvPr id="0" name=""/>
        <dsp:cNvSpPr/>
      </dsp:nvSpPr>
      <dsp:spPr>
        <a:xfrm>
          <a:off x="4643712" y="815241"/>
          <a:ext cx="3984156" cy="3375751"/>
        </a:xfrm>
        <a:prstGeom prst="rect">
          <a:avLst/>
        </a:prstGeom>
        <a:blipFill rotWithShape="1">
          <a:blip xmlns:r="http://schemas.openxmlformats.org/officeDocument/2006/relationships" r:embed="rId2"/>
          <a:stretch>
            <a:fillRect/>
          </a:stretch>
        </a:blipFill>
        <a:ln w="9525" cap="flat" cmpd="sng" algn="ctr">
          <a:no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05200FB-BF35-4EC6-9A2D-39C044DB94FC}">
      <dsp:nvSpPr>
        <dsp:cNvPr id="0" name=""/>
        <dsp:cNvSpPr/>
      </dsp:nvSpPr>
      <dsp:spPr>
        <a:xfrm>
          <a:off x="5264072" y="304800"/>
          <a:ext cx="2721232" cy="39702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mbria" pitchFamily="18" charset="0"/>
            </a:rPr>
            <a:t>After</a:t>
          </a:r>
        </a:p>
      </dsp:txBody>
      <dsp:txXfrm>
        <a:off x="5264072" y="304800"/>
        <a:ext cx="2721232" cy="397029"/>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06061763-02E7-492A-84F5-4F1866D5082B}" type="slidenum">
              <a:rPr lang="en-US"/>
              <a:pPr/>
              <a:t>‹#›</a:t>
            </a:fld>
            <a:endParaRPr lang="en-US"/>
          </a:p>
        </p:txBody>
      </p:sp>
    </p:spTree>
    <p:extLst>
      <p:ext uri="{BB962C8B-B14F-4D97-AF65-F5344CB8AC3E}">
        <p14:creationId xmlns:p14="http://schemas.microsoft.com/office/powerpoint/2010/main" val="3866328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8370" name="Notes Placeholder 2"/>
          <p:cNvSpPr>
            <a:spLocks noGrp="1"/>
          </p:cNvSpPr>
          <p:nvPr>
            <p:ph type="body" idx="1"/>
          </p:nvPr>
        </p:nvSpPr>
        <p:spPr>
          <a:noFill/>
        </p:spPr>
        <p:txBody>
          <a:bodyPr/>
          <a:lstStyle/>
          <a:p>
            <a:endParaRPr lang="en-US">
              <a:latin typeface="Arial" pitchFamily="34" charset="0"/>
              <a:ea typeface="ＭＳ Ｐゴシック" pitchFamily="34" charset="-128"/>
            </a:endParaRPr>
          </a:p>
        </p:txBody>
      </p:sp>
      <p:sp>
        <p:nvSpPr>
          <p:cNvPr id="58371" name="Slide Number Placeholder 3"/>
          <p:cNvSpPr>
            <a:spLocks noGrp="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9E03C4A-64FA-4459-8479-6C1894427345}" type="slidenum">
              <a:rPr lang="en-US" sz="1200"/>
              <a:pPr/>
              <a:t>22</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3794" name="Notes Placeholder 2"/>
          <p:cNvSpPr>
            <a:spLocks noGrp="1"/>
          </p:cNvSpPr>
          <p:nvPr>
            <p:ph type="body" idx="1"/>
          </p:nvPr>
        </p:nvSpPr>
        <p:spPr>
          <a:noFill/>
        </p:spPr>
        <p:txBody>
          <a:bodyPr/>
          <a:lstStyle/>
          <a:p>
            <a:pPr eaLnBrk="1" hangingPunct="1"/>
            <a:r>
              <a:rPr lang="en-US">
                <a:latin typeface="Arial" pitchFamily="34" charset="0"/>
                <a:ea typeface="ＭＳ Ｐゴシック" pitchFamily="34" charset="-128"/>
              </a:rPr>
              <a:t>This can be used to track implementation and changes to the plan </a:t>
            </a:r>
          </a:p>
        </p:txBody>
      </p:sp>
      <p:sp>
        <p:nvSpPr>
          <p:cNvPr id="33795" name="Slide Number Placeholder 3"/>
          <p:cNvSpPr>
            <a:spLocks noGrp="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CFD1B05-80DC-48BB-BA41-52818F0567F0}" type="slidenum">
              <a:rPr lang="en-US" sz="1200"/>
              <a:pPr/>
              <a:t>36</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5842" name="Notes Placeholder 2"/>
          <p:cNvSpPr>
            <a:spLocks noGrp="1"/>
          </p:cNvSpPr>
          <p:nvPr>
            <p:ph type="body" idx="1"/>
          </p:nvPr>
        </p:nvSpPr>
        <p:spPr>
          <a:noFill/>
        </p:spPr>
        <p:txBody>
          <a:bodyPr/>
          <a:lstStyle/>
          <a:p>
            <a:pPr eaLnBrk="1" hangingPunct="1"/>
            <a:r>
              <a:rPr lang="en-US" sz="2000">
                <a:latin typeface="Cambria" pitchFamily="18" charset="0"/>
                <a:ea typeface="ＭＳ Ｐゴシック" pitchFamily="34" charset="-128"/>
              </a:rPr>
              <a:t>Mrs. Johnson continued to graph the number of disruptions during music and physical education classes </a:t>
            </a:r>
          </a:p>
          <a:p>
            <a:endParaRPr lang="en-US">
              <a:latin typeface="Arial" pitchFamily="34" charset="0"/>
              <a:ea typeface="ＭＳ Ｐゴシック" pitchFamily="34" charset="-128"/>
            </a:endParaRPr>
          </a:p>
        </p:txBody>
      </p:sp>
      <p:sp>
        <p:nvSpPr>
          <p:cNvPr id="35843" name="Slide Number Placeholder 3"/>
          <p:cNvSpPr>
            <a:spLocks noGrp="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F993318-02D4-4669-947E-0774E914535D}" type="slidenum">
              <a:rPr lang="en-US" sz="1200"/>
              <a:pPr/>
              <a:t>37</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8914" name="Notes Placeholder 2"/>
          <p:cNvSpPr>
            <a:spLocks noGrp="1"/>
          </p:cNvSpPr>
          <p:nvPr>
            <p:ph type="body" idx="1"/>
          </p:nvPr>
        </p:nvSpPr>
        <p:spPr>
          <a:noFill/>
        </p:spPr>
        <p:txBody>
          <a:bodyPr/>
          <a:lstStyle/>
          <a:p>
            <a:r>
              <a:rPr lang="en-US">
                <a:latin typeface="Cambria" pitchFamily="18" charset="0"/>
                <a:ea typeface="ＭＳ Ｐゴシック" pitchFamily="34" charset="-128"/>
              </a:rPr>
              <a:t>Mrs. Johnson</a:t>
            </a:r>
            <a:r>
              <a:rPr lang="en-US" altLang="en-US">
                <a:latin typeface="Cambria" pitchFamily="18" charset="0"/>
                <a:ea typeface="ＭＳ Ｐゴシック" pitchFamily="34" charset="-128"/>
              </a:rPr>
              <a:t>’</a:t>
            </a:r>
            <a:r>
              <a:rPr lang="en-US">
                <a:latin typeface="Cambria" pitchFamily="18" charset="0"/>
                <a:ea typeface="ＭＳ Ｐゴシック" pitchFamily="34" charset="-128"/>
              </a:rPr>
              <a:t>s class average for disruptions dropped from 7.6 to 1.8  in physical education and from 7.2 to 2 in music</a:t>
            </a:r>
            <a:endParaRPr lang="en-US">
              <a:latin typeface="Arial" pitchFamily="34" charset="0"/>
              <a:ea typeface="ＭＳ Ｐゴシック" pitchFamily="34" charset="-128"/>
            </a:endParaRPr>
          </a:p>
        </p:txBody>
      </p:sp>
      <p:sp>
        <p:nvSpPr>
          <p:cNvPr id="38915" name="Slide Number Placeholder 3"/>
          <p:cNvSpPr>
            <a:spLocks noGrp="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88F3F9B-5EAF-487A-93DC-85428D70B3B3}" type="slidenum">
              <a:rPr lang="en-US" sz="1200"/>
              <a:pPr/>
              <a:t>39</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658FBF9-60B0-4288-B7E9-435B7D4D2275}" type="slidenum">
              <a:rPr lang="en-US" sz="1200"/>
              <a:pPr/>
              <a:t>44</a:t>
            </a:fld>
            <a:endParaRPr lang="en-US" sz="1200"/>
          </a:p>
        </p:txBody>
      </p:sp>
      <p:sp>
        <p:nvSpPr>
          <p:cNvPr id="8194"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Let’s take a look at a real case example from a</a:t>
            </a:r>
            <a:r>
              <a:rPr lang="en-US" baseline="0" dirty="0"/>
              <a:t> 3</a:t>
            </a:r>
            <a:r>
              <a:rPr lang="en-US" baseline="30000" dirty="0"/>
              <a:t>rd</a:t>
            </a:r>
            <a:r>
              <a:rPr lang="en-US" baseline="0" dirty="0"/>
              <a:t> grade classroom. Mrs. Johnson’s noticed that her class was having a lot of peer conflict during music and PE classes which then negatively impacted he climate in her classroom. </a:t>
            </a:r>
          </a:p>
          <a:p>
            <a:pPr marL="171450" indent="-171450">
              <a:buFont typeface="Arial"/>
              <a:buChar char="•"/>
            </a:pPr>
            <a:r>
              <a:rPr lang="en-US" baseline="0" dirty="0"/>
              <a:t>Students also expressed frustration with the amount of conflict and wanted a more positive environment</a:t>
            </a:r>
          </a:p>
          <a:p>
            <a:pPr marL="171450" indent="-171450">
              <a:buFont typeface="Arial"/>
              <a:buChar char="•"/>
            </a:pPr>
            <a:r>
              <a:rPr lang="en-US" baseline="0" dirty="0"/>
              <a:t>Mrs. Johnson collected data on disruptive behaviors but wanted data on the bigger picture</a:t>
            </a:r>
          </a:p>
          <a:p>
            <a:pPr marL="171450" indent="-171450">
              <a:buFont typeface="Arial"/>
              <a:buChar char="•"/>
            </a:pPr>
            <a:r>
              <a:rPr lang="en-US" baseline="0" dirty="0"/>
              <a:t>Mrs. Johnson then decided to try the </a:t>
            </a:r>
            <a:r>
              <a:rPr lang="en-US" baseline="0" dirty="0" err="1"/>
              <a:t>ClassMaps</a:t>
            </a:r>
            <a:r>
              <a:rPr lang="en-US" baseline="0" dirty="0"/>
              <a:t> Survey and engage the students in a classroom meeting</a:t>
            </a:r>
            <a:endParaRPr lang="en-US" dirty="0"/>
          </a:p>
        </p:txBody>
      </p:sp>
      <p:sp>
        <p:nvSpPr>
          <p:cNvPr id="4" name="Slide Number Placeholder 3"/>
          <p:cNvSpPr>
            <a:spLocks noGrp="1"/>
          </p:cNvSpPr>
          <p:nvPr>
            <p:ph type="sldNum" sz="quarter" idx="10"/>
          </p:nvPr>
        </p:nvSpPr>
        <p:spPr/>
        <p:txBody>
          <a:bodyPr/>
          <a:lstStyle/>
          <a:p>
            <a:fld id="{06061763-02E7-492A-84F5-4F1866D5082B}" type="slidenum">
              <a:rPr lang="en-US" smtClean="0"/>
              <a:pPr/>
              <a:t>26</a:t>
            </a:fld>
            <a:endParaRPr lang="en-US"/>
          </a:p>
        </p:txBody>
      </p:sp>
    </p:spTree>
    <p:extLst>
      <p:ext uri="{BB962C8B-B14F-4D97-AF65-F5344CB8AC3E}">
        <p14:creationId xmlns:p14="http://schemas.microsoft.com/office/powerpoint/2010/main" val="2523456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9458" name="Notes Placeholder 2"/>
          <p:cNvSpPr>
            <a:spLocks noGrp="1"/>
          </p:cNvSpPr>
          <p:nvPr>
            <p:ph type="body" idx="1"/>
          </p:nvPr>
        </p:nvSpPr>
        <p:spPr>
          <a:noFill/>
        </p:spPr>
        <p:txBody>
          <a:bodyPr/>
          <a:lstStyle/>
          <a:p>
            <a:pPr marL="171450" indent="-171450" eaLnBrk="1" hangingPunct="1">
              <a:buFont typeface="Arial"/>
              <a:buChar char="•"/>
            </a:pPr>
            <a:r>
              <a:rPr lang="en-US" dirty="0">
                <a:latin typeface="Arial" pitchFamily="34" charset="0"/>
                <a:ea typeface="ＭＳ Ｐゴシック" pitchFamily="34" charset="-128"/>
              </a:rPr>
              <a:t>Mrs. Johnson</a:t>
            </a:r>
            <a:r>
              <a:rPr lang="en-US" baseline="0" dirty="0">
                <a:latin typeface="Arial" pitchFamily="34" charset="0"/>
                <a:ea typeface="ＭＳ Ｐゴシック" pitchFamily="34" charset="-128"/>
              </a:rPr>
              <a:t> started with Step One of the </a:t>
            </a:r>
            <a:r>
              <a:rPr lang="en-US" baseline="0" dirty="0" err="1">
                <a:latin typeface="Arial" pitchFamily="34" charset="0"/>
                <a:ea typeface="ＭＳ Ｐゴシック" pitchFamily="34" charset="-128"/>
              </a:rPr>
              <a:t>ClassMaps</a:t>
            </a:r>
            <a:r>
              <a:rPr lang="en-US" baseline="0" dirty="0">
                <a:latin typeface="Arial" pitchFamily="34" charset="0"/>
                <a:ea typeface="ＭＳ Ｐゴシック" pitchFamily="34" charset="-128"/>
              </a:rPr>
              <a:t> Consultation framework and conducted a needs assessment. </a:t>
            </a:r>
          </a:p>
          <a:p>
            <a:pPr marL="171450" indent="-171450" eaLnBrk="1" hangingPunct="1">
              <a:buFont typeface="Arial"/>
              <a:buChar char="•"/>
            </a:pPr>
            <a:r>
              <a:rPr lang="en-US" baseline="0" dirty="0">
                <a:latin typeface="Arial" pitchFamily="34" charset="0"/>
                <a:ea typeface="ＭＳ Ｐゴシック" pitchFamily="34" charset="-128"/>
              </a:rPr>
              <a:t>She </a:t>
            </a:r>
            <a:r>
              <a:rPr lang="en-US" dirty="0">
                <a:latin typeface="Arial" pitchFamily="34" charset="0"/>
                <a:ea typeface="ＭＳ Ｐゴシック" pitchFamily="34" charset="-128"/>
              </a:rPr>
              <a:t>administered the </a:t>
            </a:r>
            <a:r>
              <a:rPr lang="en-US" dirty="0" err="1">
                <a:latin typeface="Arial" pitchFamily="34" charset="0"/>
                <a:ea typeface="ＭＳ Ｐゴシック" pitchFamily="34" charset="-128"/>
              </a:rPr>
              <a:t>ClassMaps</a:t>
            </a:r>
            <a:r>
              <a:rPr lang="en-US" dirty="0">
                <a:latin typeface="Arial" pitchFamily="34" charset="0"/>
                <a:ea typeface="ＭＳ Ｐゴシック" pitchFamily="34" charset="-128"/>
              </a:rPr>
              <a:t> survey to her class of 21 students. </a:t>
            </a:r>
          </a:p>
          <a:p>
            <a:pPr marL="171450" indent="-171450" eaLnBrk="1" hangingPunct="1">
              <a:buFont typeface="Arial"/>
              <a:buChar char="•"/>
            </a:pPr>
            <a:r>
              <a:rPr lang="en-US" sz="100" dirty="0">
                <a:latin typeface="Arial" pitchFamily="34" charset="0"/>
                <a:ea typeface="ＭＳ Ｐゴシック" pitchFamily="34" charset="-128"/>
              </a:rPr>
              <a:t>Mrs. Johnson analyzed</a:t>
            </a:r>
            <a:r>
              <a:rPr lang="en-US" sz="100" baseline="0" dirty="0">
                <a:latin typeface="Arial" pitchFamily="34" charset="0"/>
                <a:ea typeface="ＭＳ Ｐゴシック" pitchFamily="34" charset="-128"/>
              </a:rPr>
              <a:t> the results and began to prioritize the classroom needs. </a:t>
            </a:r>
            <a:endParaRPr lang="en-US" sz="100" dirty="0">
              <a:latin typeface="Arial" pitchFamily="34" charset="0"/>
              <a:ea typeface="ＭＳ Ｐゴシック" pitchFamily="34" charset="-128"/>
            </a:endParaRPr>
          </a:p>
          <a:p>
            <a:pPr marL="171450" indent="-171450" eaLnBrk="1" hangingPunct="1">
              <a:buFont typeface="Arial"/>
              <a:buChar char="•"/>
            </a:pPr>
            <a:r>
              <a:rPr lang="en-US" dirty="0">
                <a:latin typeface="Arial" pitchFamily="34" charset="0"/>
                <a:ea typeface="ＭＳ Ｐゴシック" pitchFamily="34" charset="-128"/>
              </a:rPr>
              <a:t>Based on this, she found The </a:t>
            </a:r>
            <a:r>
              <a:rPr lang="en-US" altLang="en-US" dirty="0">
                <a:latin typeface="Arial" pitchFamily="34" charset="0"/>
                <a:ea typeface="ＭＳ Ｐゴシック" pitchFamily="34" charset="-128"/>
              </a:rPr>
              <a:t>“</a:t>
            </a:r>
            <a:r>
              <a:rPr lang="en-US" dirty="0">
                <a:latin typeface="Arial" pitchFamily="34" charset="0"/>
                <a:ea typeface="ＭＳ Ｐゴシック" pitchFamily="34" charset="-128"/>
              </a:rPr>
              <a:t>Following the Class Rules</a:t>
            </a:r>
            <a:r>
              <a:rPr lang="en-US" altLang="en-US" dirty="0">
                <a:latin typeface="Arial" pitchFamily="34" charset="0"/>
                <a:ea typeface="ＭＳ Ｐゴシック" pitchFamily="34" charset="-128"/>
              </a:rPr>
              <a:t>”</a:t>
            </a:r>
            <a:r>
              <a:rPr lang="en-US" dirty="0">
                <a:latin typeface="Arial" pitchFamily="34" charset="0"/>
                <a:ea typeface="ＭＳ Ｐゴシック" pitchFamily="34" charset="-128"/>
              </a:rPr>
              <a:t> subscale indicated that students reported few children were following classroom rules. Mrs. Johnson decided to focus on this in the classroom meeting. </a:t>
            </a:r>
          </a:p>
          <a:p>
            <a:pPr marL="171450" indent="-171450" eaLnBrk="1" hangingPunct="1">
              <a:buFont typeface="Arial"/>
              <a:buChar char="•"/>
            </a:pPr>
            <a:r>
              <a:rPr lang="en-US" dirty="0">
                <a:latin typeface="Arial" pitchFamily="34" charset="0"/>
                <a:ea typeface="ＭＳ Ｐゴシック" pitchFamily="34" charset="-128"/>
              </a:rPr>
              <a:t>Mrs. Johnson then created a graph of the data to share during the classroom meeting. </a:t>
            </a:r>
          </a:p>
          <a:p>
            <a:pPr marL="171450" marR="0" lvl="1" indent="-171450" algn="l" defTabSz="914400" rtl="0" eaLnBrk="1" fontAlgn="base" latinLnBrk="0" hangingPunct="1">
              <a:lnSpc>
                <a:spcPct val="100000"/>
              </a:lnSpc>
              <a:spcBef>
                <a:spcPct val="30000"/>
              </a:spcBef>
              <a:spcAft>
                <a:spcPct val="0"/>
              </a:spcAft>
              <a:buClrTx/>
              <a:buSzTx/>
              <a:buFont typeface="Arial"/>
              <a:buChar char="•"/>
              <a:tabLst/>
              <a:defRPr/>
            </a:pPr>
            <a:r>
              <a:rPr lang="en-US" sz="1800" dirty="0">
                <a:latin typeface="Cambria" pitchFamily="18" charset="0"/>
              </a:rPr>
              <a:t>She graphed both the weekly totals of disruptive behaviors and the </a:t>
            </a:r>
            <a:r>
              <a:rPr lang="en-US" altLang="en-US" sz="1800" dirty="0">
                <a:latin typeface="Cambria" pitchFamily="18" charset="0"/>
              </a:rPr>
              <a:t>“</a:t>
            </a:r>
            <a:r>
              <a:rPr lang="en-US" sz="1800" dirty="0">
                <a:latin typeface="Cambria" pitchFamily="18" charset="0"/>
              </a:rPr>
              <a:t>Following Class Rules</a:t>
            </a:r>
            <a:r>
              <a:rPr lang="en-US" altLang="en-US" sz="1800" dirty="0">
                <a:latin typeface="Cambria" pitchFamily="18" charset="0"/>
              </a:rPr>
              <a:t>”</a:t>
            </a:r>
            <a:r>
              <a:rPr lang="en-US" sz="1800" dirty="0">
                <a:latin typeface="Cambria" pitchFamily="18" charset="0"/>
              </a:rPr>
              <a:t> results from the </a:t>
            </a:r>
            <a:r>
              <a:rPr lang="en-US" sz="1800" dirty="0" err="1">
                <a:latin typeface="Cambria" pitchFamily="18" charset="0"/>
              </a:rPr>
              <a:t>ClassMaps</a:t>
            </a:r>
            <a:r>
              <a:rPr lang="en-US" sz="1800" dirty="0">
                <a:latin typeface="Cambria" pitchFamily="18" charset="0"/>
              </a:rPr>
              <a:t> survey</a:t>
            </a:r>
          </a:p>
          <a:p>
            <a:pPr marL="171450" indent="-171450" eaLnBrk="1" hangingPunct="1">
              <a:buFont typeface="Arial"/>
              <a:buChar char="•"/>
            </a:pPr>
            <a:endParaRPr lang="en-US" dirty="0">
              <a:latin typeface="Arial" pitchFamily="34" charset="0"/>
              <a:ea typeface="ＭＳ Ｐゴシック" pitchFamily="34" charset="-128"/>
            </a:endParaRPr>
          </a:p>
          <a:p>
            <a:pPr eaLnBrk="1" hangingPunct="1"/>
            <a:endParaRPr lang="en-US" sz="200"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She graphed both the weekly totals of disruptive behaviors and the </a:t>
            </a:r>
            <a:r>
              <a:rPr lang="en-US" altLang="en-US" dirty="0">
                <a:latin typeface="Arial" pitchFamily="34" charset="0"/>
                <a:ea typeface="ＭＳ Ｐゴシック" pitchFamily="34" charset="-128"/>
              </a:rPr>
              <a:t>“</a:t>
            </a:r>
            <a:r>
              <a:rPr lang="en-US" dirty="0">
                <a:latin typeface="Arial" pitchFamily="34" charset="0"/>
                <a:ea typeface="ＭＳ Ｐゴシック" pitchFamily="34" charset="-128"/>
              </a:rPr>
              <a:t>Following Class Rules</a:t>
            </a:r>
            <a:r>
              <a:rPr lang="en-US" altLang="en-US" dirty="0">
                <a:latin typeface="Arial" pitchFamily="34" charset="0"/>
                <a:ea typeface="ＭＳ Ｐゴシック" pitchFamily="34" charset="-128"/>
              </a:rPr>
              <a:t>”</a:t>
            </a:r>
            <a:r>
              <a:rPr lang="en-US" dirty="0">
                <a:latin typeface="Arial" pitchFamily="34" charset="0"/>
                <a:ea typeface="ＭＳ Ｐゴシック" pitchFamily="34" charset="-128"/>
              </a:rPr>
              <a:t> results from the </a:t>
            </a:r>
            <a:r>
              <a:rPr lang="en-US" dirty="0" err="1">
                <a:latin typeface="Arial" pitchFamily="34" charset="0"/>
                <a:ea typeface="ＭＳ Ｐゴシック" pitchFamily="34" charset="-128"/>
              </a:rPr>
              <a:t>ClassMaps</a:t>
            </a:r>
            <a:r>
              <a:rPr lang="en-US" dirty="0">
                <a:latin typeface="Arial" pitchFamily="34" charset="0"/>
                <a:ea typeface="ＭＳ Ｐゴシック" pitchFamily="34" charset="-128"/>
              </a:rPr>
              <a:t> survey.</a:t>
            </a:r>
          </a:p>
          <a:p>
            <a:pPr eaLnBrk="1" hangingPunct="1"/>
            <a:endParaRPr lang="en-US" sz="100"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She called her students to a meeting and presented the data and graphs to her classroom asking the four questions identified for the classroom meeting.</a:t>
            </a:r>
          </a:p>
          <a:p>
            <a:pPr eaLnBrk="1" hangingPunct="1"/>
            <a:endParaRPr lang="en-US" b="1" dirty="0">
              <a:latin typeface="Arial" pitchFamily="34" charset="0"/>
              <a:ea typeface="ＭＳ Ｐゴシック" pitchFamily="34" charset="-128"/>
            </a:endParaRPr>
          </a:p>
        </p:txBody>
      </p:sp>
      <p:sp>
        <p:nvSpPr>
          <p:cNvPr id="19459" name="Slide Number Placeholder 3"/>
          <p:cNvSpPr>
            <a:spLocks noGrp="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B254DC3-7BCF-40F4-BB4A-0F346A5B653D}" type="slidenum">
              <a:rPr lang="en-US" sz="1200"/>
              <a:pPr/>
              <a:t>27</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share data with students. Be creative! </a:t>
            </a:r>
          </a:p>
        </p:txBody>
      </p:sp>
      <p:sp>
        <p:nvSpPr>
          <p:cNvPr id="4" name="Slide Number Placeholder 3"/>
          <p:cNvSpPr>
            <a:spLocks noGrp="1"/>
          </p:cNvSpPr>
          <p:nvPr>
            <p:ph type="sldNum" sz="quarter" idx="10"/>
          </p:nvPr>
        </p:nvSpPr>
        <p:spPr/>
        <p:txBody>
          <a:bodyPr/>
          <a:lstStyle/>
          <a:p>
            <a:fld id="{06061763-02E7-492A-84F5-4F1866D5082B}" type="slidenum">
              <a:rPr lang="en-US" smtClean="0"/>
              <a:pPr/>
              <a:t>28</a:t>
            </a:fld>
            <a:endParaRPr lang="en-US"/>
          </a:p>
        </p:txBody>
      </p:sp>
    </p:spTree>
    <p:extLst>
      <p:ext uri="{BB962C8B-B14F-4D97-AF65-F5344CB8AC3E}">
        <p14:creationId xmlns:p14="http://schemas.microsoft.com/office/powerpoint/2010/main" val="3867833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2530" name="Notes Placeholder 2"/>
          <p:cNvSpPr>
            <a:spLocks noGrp="1"/>
          </p:cNvSpPr>
          <p:nvPr>
            <p:ph type="body" idx="1"/>
          </p:nvPr>
        </p:nvSpPr>
        <p:spPr>
          <a:noFill/>
        </p:spPr>
        <p:txBody>
          <a:bodyPr/>
          <a:lstStyle/>
          <a:p>
            <a:pPr marL="171450" indent="-171450">
              <a:buFont typeface="Arial"/>
              <a:buChar char="•"/>
            </a:pPr>
            <a:r>
              <a:rPr lang="en-US" dirty="0">
                <a:latin typeface="Arial" pitchFamily="34" charset="0"/>
                <a:ea typeface="ＭＳ Ｐゴシック" pitchFamily="34" charset="-128"/>
              </a:rPr>
              <a:t>Here is how Mrs.</a:t>
            </a:r>
            <a:r>
              <a:rPr lang="en-US" baseline="0" dirty="0">
                <a:latin typeface="Arial" pitchFamily="34" charset="0"/>
                <a:ea typeface="ＭＳ Ｐゴシック" pitchFamily="34" charset="-128"/>
              </a:rPr>
              <a:t> Johnson chose to graph her data and share her data with the class. </a:t>
            </a:r>
          </a:p>
          <a:p>
            <a:pPr marL="171450" indent="-171450">
              <a:buFont typeface="Arial"/>
              <a:buChar char="•"/>
            </a:pPr>
            <a:r>
              <a:rPr lang="en-US" baseline="0" dirty="0">
                <a:latin typeface="Arial" pitchFamily="34" charset="0"/>
                <a:ea typeface="ＭＳ Ｐゴシック" pitchFamily="34" charset="-128"/>
              </a:rPr>
              <a:t>Notice the graph on the left is the Following Class Rules subscale of the </a:t>
            </a:r>
            <a:r>
              <a:rPr lang="en-US" baseline="0" dirty="0" err="1">
                <a:latin typeface="Arial" pitchFamily="34" charset="0"/>
                <a:ea typeface="ＭＳ Ｐゴシック" pitchFamily="34" charset="-128"/>
              </a:rPr>
              <a:t>ClassMaps</a:t>
            </a:r>
            <a:r>
              <a:rPr lang="en-US" baseline="0" dirty="0">
                <a:latin typeface="Arial" pitchFamily="34" charset="0"/>
                <a:ea typeface="ＭＳ Ｐゴシック" pitchFamily="34" charset="-128"/>
              </a:rPr>
              <a:t> Survey. Students indicated that the majority of students in the class never or sometimes Behave well, never or sometimes do their work, never or sometimes follow class rules and never or sometimes listen to directions. </a:t>
            </a:r>
          </a:p>
          <a:p>
            <a:pPr marL="171450" indent="-171450">
              <a:buFont typeface="Arial"/>
              <a:buChar char="•"/>
            </a:pPr>
            <a:r>
              <a:rPr lang="en-US" baseline="0" dirty="0">
                <a:latin typeface="Arial" pitchFamily="34" charset="0"/>
                <a:ea typeface="ＭＳ Ｐゴシック" pitchFamily="34" charset="-128"/>
              </a:rPr>
              <a:t>On the graph on the right, you’ll notice that Mrs. Johnson’s class on average had between 7 and 8 disruptive behaviors each day!</a:t>
            </a:r>
          </a:p>
          <a:p>
            <a:endParaRPr lang="en-US" dirty="0">
              <a:latin typeface="Arial" pitchFamily="34" charset="0"/>
              <a:ea typeface="ＭＳ Ｐゴシック" pitchFamily="34" charset="-128"/>
            </a:endParaRPr>
          </a:p>
        </p:txBody>
      </p:sp>
      <p:sp>
        <p:nvSpPr>
          <p:cNvPr id="22531" name="Slide Number Placeholder 3"/>
          <p:cNvSpPr>
            <a:spLocks noGrp="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AB58005-7C29-4ACD-BB68-5BBEBBD953C7}" type="slidenum">
              <a:rPr lang="en-US" sz="1200"/>
              <a:pPr/>
              <a:t>29</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Mrs. Johnson</a:t>
            </a:r>
            <a:r>
              <a:rPr lang="en-US" baseline="0" dirty="0"/>
              <a:t> prepared her data and prepared for the classroom meeting. She was ready for Step two of the </a:t>
            </a:r>
            <a:r>
              <a:rPr lang="en-US" baseline="0" dirty="0" err="1"/>
              <a:t>ClassMaps</a:t>
            </a:r>
            <a:r>
              <a:rPr lang="en-US" baseline="0" dirty="0"/>
              <a:t> Consultation process: The Classroom Meeting. </a:t>
            </a:r>
          </a:p>
          <a:p>
            <a:pPr marL="171450" indent="-171450">
              <a:buFont typeface="Arial"/>
              <a:buChar char="•"/>
            </a:pPr>
            <a:r>
              <a:rPr lang="en-US" baseline="0" dirty="0"/>
              <a:t>Here she presented data to her class and engaged them in conversations. </a:t>
            </a:r>
          </a:p>
          <a:p>
            <a:pPr marL="171450" indent="-171450">
              <a:buFont typeface="Arial"/>
              <a:buChar char="•"/>
            </a:pPr>
            <a:r>
              <a:rPr lang="en-US" baseline="0" dirty="0"/>
              <a:t>Four main questions structure the classroom meeting. </a:t>
            </a:r>
          </a:p>
          <a:p>
            <a:pPr marL="171450" indent="-171450">
              <a:buFont typeface="Arial"/>
              <a:buChar char="•"/>
            </a:pPr>
            <a:r>
              <a:rPr lang="en-US" baseline="0" dirty="0"/>
              <a:t>These are: Is this true? Why do you think this is happening? What can kids do about it? What can teachers do about it?</a:t>
            </a:r>
          </a:p>
          <a:p>
            <a:pPr marL="171450" indent="-171450">
              <a:buFont typeface="Arial"/>
              <a:buChar char="•"/>
            </a:pPr>
            <a:r>
              <a:rPr lang="en-US" baseline="0" dirty="0"/>
              <a:t>Lets take a look at an example of a </a:t>
            </a:r>
            <a:r>
              <a:rPr lang="en-US" baseline="0"/>
              <a:t>classroom meeting</a:t>
            </a:r>
            <a:endParaRPr lang="en-US" baseline="0" dirty="0"/>
          </a:p>
          <a:p>
            <a:endParaRPr lang="en-US" dirty="0"/>
          </a:p>
        </p:txBody>
      </p:sp>
      <p:sp>
        <p:nvSpPr>
          <p:cNvPr id="4" name="Slide Number Placeholder 3"/>
          <p:cNvSpPr>
            <a:spLocks noGrp="1"/>
          </p:cNvSpPr>
          <p:nvPr>
            <p:ph type="sldNum" sz="quarter" idx="10"/>
          </p:nvPr>
        </p:nvSpPr>
        <p:spPr/>
        <p:txBody>
          <a:bodyPr/>
          <a:lstStyle/>
          <a:p>
            <a:fld id="{06061763-02E7-492A-84F5-4F1866D5082B}" type="slidenum">
              <a:rPr lang="en-US" smtClean="0"/>
              <a:pPr/>
              <a:t>30</a:t>
            </a:fld>
            <a:endParaRPr lang="en-US"/>
          </a:p>
        </p:txBody>
      </p:sp>
    </p:spTree>
    <p:extLst>
      <p:ext uri="{BB962C8B-B14F-4D97-AF65-F5344CB8AC3E}">
        <p14:creationId xmlns:p14="http://schemas.microsoft.com/office/powerpoint/2010/main" val="2128299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6626" name="Notes Placeholder 2"/>
          <p:cNvSpPr>
            <a:spLocks noGrp="1"/>
          </p:cNvSpPr>
          <p:nvPr>
            <p:ph type="body" idx="1"/>
          </p:nvPr>
        </p:nvSpPr>
        <p:spPr>
          <a:noFill/>
        </p:spPr>
        <p:txBody>
          <a:bodyPr/>
          <a:lstStyle/>
          <a:p>
            <a:pPr defTabSz="457200" eaLnBrk="1" hangingPunct="1">
              <a:spcBef>
                <a:spcPct val="0"/>
              </a:spcBef>
            </a:pPr>
            <a:r>
              <a:rPr lang="en-US" dirty="0">
                <a:latin typeface="Arial" pitchFamily="34" charset="0"/>
                <a:ea typeface="ＭＳ Ｐゴシック" pitchFamily="34" charset="-128"/>
              </a:rPr>
              <a:t>This slide includes an example of the classroom meeting worksheet completed for this class meeting. These worksheets are a component of the second edition of the </a:t>
            </a:r>
            <a:r>
              <a:rPr lang="en-US" dirty="0" err="1">
                <a:latin typeface="Arial" pitchFamily="34" charset="0"/>
                <a:ea typeface="ＭＳ Ｐゴシック" pitchFamily="34" charset="-128"/>
              </a:rPr>
              <a:t>classmaps</a:t>
            </a:r>
            <a:r>
              <a:rPr lang="en-US" dirty="0">
                <a:latin typeface="Arial" pitchFamily="34" charset="0"/>
                <a:ea typeface="ＭＳ Ｐゴシック" pitchFamily="34" charset="-128"/>
              </a:rPr>
              <a:t> book,  but you can use ______ (something like this) to help you analyze and make sense of the data with the input of the student</a:t>
            </a:r>
            <a:r>
              <a:rPr lang="en-US" altLang="en-US" dirty="0">
                <a:latin typeface="Arial" pitchFamily="34" charset="0"/>
                <a:ea typeface="ＭＳ Ｐゴシック" pitchFamily="34" charset="-128"/>
              </a:rPr>
              <a:t>’</a:t>
            </a:r>
            <a:r>
              <a:rPr lang="en-US" dirty="0">
                <a:latin typeface="Arial" pitchFamily="34" charset="0"/>
                <a:ea typeface="ＭＳ Ｐゴシック" pitchFamily="34" charset="-128"/>
              </a:rPr>
              <a:t>s perspective. </a:t>
            </a:r>
          </a:p>
        </p:txBody>
      </p:sp>
      <p:sp>
        <p:nvSpPr>
          <p:cNvPr id="26627" name="Slide Number Placeholder 3"/>
          <p:cNvSpPr>
            <a:spLocks noGrp="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87D706F-1ED2-48AE-8665-722B87636C5F}" type="slidenum">
              <a:rPr lang="en-US" sz="1200"/>
              <a:pPr/>
              <a:t>32</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8674" name="Notes Placeholder 2"/>
          <p:cNvSpPr>
            <a:spLocks noGrp="1"/>
          </p:cNvSpPr>
          <p:nvPr>
            <p:ph type="body" idx="1"/>
          </p:nvPr>
        </p:nvSpPr>
        <p:spPr>
          <a:noFill/>
        </p:spPr>
        <p:txBody>
          <a:bodyPr/>
          <a:lstStyle/>
          <a:p>
            <a:pPr eaLnBrk="1" hangingPunct="1"/>
            <a:r>
              <a:rPr lang="en-US">
                <a:latin typeface="Arial" pitchFamily="34" charset="0"/>
                <a:ea typeface="ＭＳ Ｐゴシック" pitchFamily="34" charset="-128"/>
              </a:rPr>
              <a:t>Mrs. Johnson</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class chose to do a </a:t>
            </a:r>
            <a:r>
              <a:rPr lang="en-US" altLang="en-US">
                <a:latin typeface="Arial" pitchFamily="34" charset="0"/>
                <a:ea typeface="ＭＳ Ｐゴシック" pitchFamily="34" charset="-128"/>
              </a:rPr>
              <a:t>“</a:t>
            </a:r>
            <a:r>
              <a:rPr lang="en-US" altLang="ja-JP">
                <a:latin typeface="Arial" pitchFamily="34" charset="0"/>
                <a:ea typeface="ＭＳ Ｐゴシック" pitchFamily="34" charset="-128"/>
              </a:rPr>
              <a:t>Look, Sound, and Feel</a:t>
            </a:r>
            <a:r>
              <a:rPr lang="en-US" altLang="en-US">
                <a:latin typeface="Arial" pitchFamily="34" charset="0"/>
                <a:ea typeface="ＭＳ Ｐゴシック" pitchFamily="34" charset="-128"/>
              </a:rPr>
              <a:t>”</a:t>
            </a:r>
            <a:r>
              <a:rPr lang="en-US" altLang="ja-JP">
                <a:latin typeface="Arial" pitchFamily="34" charset="0"/>
                <a:ea typeface="ＭＳ Ｐゴシック" pitchFamily="34" charset="-128"/>
              </a:rPr>
              <a:t> activity before starting physical education and music so everyone knew the expectations. </a:t>
            </a:r>
          </a:p>
          <a:p>
            <a:pPr eaLnBrk="1" hangingPunct="1"/>
            <a:r>
              <a:rPr lang="en-US">
                <a:latin typeface="Arial" pitchFamily="34" charset="0"/>
                <a:ea typeface="ＭＳ Ｐゴシック" pitchFamily="34" charset="-128"/>
              </a:rPr>
              <a:t>They decided that their goal would be to limit the weekly total of disruptions to no more than 2 per week</a:t>
            </a:r>
          </a:p>
          <a:p>
            <a:pPr eaLnBrk="1" hangingPunct="1"/>
            <a:r>
              <a:rPr lang="en-US">
                <a:latin typeface="Arial" pitchFamily="34" charset="0"/>
                <a:ea typeface="ＭＳ Ｐゴシック" pitchFamily="34" charset="-128"/>
              </a:rPr>
              <a:t>Mrs. Johnson graphed continued to graph the total number of disruptions and graphed them weekly.</a:t>
            </a:r>
          </a:p>
          <a:p>
            <a:pPr eaLnBrk="1" hangingPunct="1"/>
            <a:endParaRPr lang="en-US">
              <a:latin typeface="Arial" pitchFamily="34" charset="0"/>
              <a:ea typeface="ＭＳ Ｐゴシック" pitchFamily="34" charset="-128"/>
            </a:endParaRPr>
          </a:p>
        </p:txBody>
      </p:sp>
      <p:sp>
        <p:nvSpPr>
          <p:cNvPr id="28675" name="Slide Number Placeholder 3"/>
          <p:cNvSpPr>
            <a:spLocks noGrp="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7C54AAE-5ADB-488B-90E7-DC7DACCAB140}" type="slidenum">
              <a:rPr lang="en-US" sz="1200"/>
              <a:pPr/>
              <a:t>33</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t>Micro-strategies: </a:t>
            </a:r>
          </a:p>
          <a:p>
            <a:pPr eaLnBrk="1" hangingPunct="1">
              <a:defRPr/>
            </a:pPr>
            <a:r>
              <a:rPr lang="en-US" dirty="0">
                <a:latin typeface="Cambria" pitchFamily="18" charset="0"/>
                <a:ea typeface="+mn-ea"/>
              </a:rPr>
              <a:t>They are usually resource-efficient and simple</a:t>
            </a:r>
          </a:p>
          <a:p>
            <a:pPr eaLnBrk="1" hangingPunct="1">
              <a:defRPr/>
            </a:pPr>
            <a:r>
              <a:rPr lang="en-US" dirty="0">
                <a:latin typeface="Cambria" pitchFamily="18" charset="0"/>
                <a:ea typeface="+mn-ea"/>
              </a:rPr>
              <a:t>Can be routinized into daily classroom practices </a:t>
            </a:r>
          </a:p>
          <a:p>
            <a:pPr eaLnBrk="1" hangingPunct="1">
              <a:defRPr/>
            </a:pPr>
            <a:r>
              <a:rPr lang="en-US" dirty="0">
                <a:latin typeface="Cambria" pitchFamily="18" charset="0"/>
                <a:ea typeface="+mn-ea"/>
              </a:rPr>
              <a:t>Are easily tailored to the unique classroom characteristics</a:t>
            </a:r>
          </a:p>
          <a:p>
            <a:pPr eaLnBrk="1" hangingPunct="1">
              <a:defRPr/>
            </a:pPr>
            <a:r>
              <a:rPr lang="en-US" dirty="0">
                <a:latin typeface="Cambria" pitchFamily="18" charset="0"/>
                <a:ea typeface="+mn-ea"/>
              </a:rPr>
              <a:t>Data can be collected to evaluate effectiveness of micro-strategies as well as evidence-based strategies</a:t>
            </a:r>
          </a:p>
          <a:p>
            <a:pPr eaLnBrk="1" hangingPunct="1">
              <a:defRPr/>
            </a:pPr>
            <a:endParaRPr lang="en-US" dirty="0"/>
          </a:p>
        </p:txBody>
      </p:sp>
      <p:sp>
        <p:nvSpPr>
          <p:cNvPr id="30723" name="Slide Number Placeholder 3"/>
          <p:cNvSpPr>
            <a:spLocks noGrp="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FA224C7-3498-4377-B500-32D12BAE7E71}" type="slidenum">
              <a:rPr lang="en-US" sz="1200"/>
              <a:pPr/>
              <a:t>34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V2_1pa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ine 10"/>
          <p:cNvSpPr>
            <a:spLocks noChangeShapeType="1"/>
          </p:cNvSpPr>
          <p:nvPr userDrawn="1"/>
        </p:nvSpPr>
        <p:spPr bwMode="auto">
          <a:xfrm>
            <a:off x="1371600" y="3209925"/>
            <a:ext cx="6400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 name="Line 12"/>
          <p:cNvSpPr>
            <a:spLocks noChangeShapeType="1"/>
          </p:cNvSpPr>
          <p:nvPr userDrawn="1"/>
        </p:nvSpPr>
        <p:spPr bwMode="auto">
          <a:xfrm>
            <a:off x="1371600" y="4594225"/>
            <a:ext cx="6400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4" name="Rectangle 2"/>
          <p:cNvSpPr>
            <a:spLocks noGrp="1" noChangeArrowheads="1"/>
          </p:cNvSpPr>
          <p:nvPr>
            <p:ph type="ctrTitle"/>
          </p:nvPr>
        </p:nvSpPr>
        <p:spPr>
          <a:xfrm>
            <a:off x="685800" y="3352800"/>
            <a:ext cx="7772400" cy="1143000"/>
          </a:xfrm>
        </p:spPr>
        <p:txBody>
          <a:bodyPr/>
          <a:lstStyle>
            <a:lvl1pPr algn="ctr">
              <a:defRPr sz="3500">
                <a:solidFill>
                  <a:schemeClr val="bg1"/>
                </a:solidFill>
              </a:defRPr>
            </a:lvl1pPr>
          </a:lstStyle>
          <a:p>
            <a:pPr lvl="0"/>
            <a:r>
              <a:rPr lang="en-US" noProof="0"/>
              <a:t>CLICK TO EDIT MASTER TITLE</a:t>
            </a:r>
          </a:p>
        </p:txBody>
      </p:sp>
      <p:sp>
        <p:nvSpPr>
          <p:cNvPr id="3075" name="Rectangle 3"/>
          <p:cNvSpPr>
            <a:spLocks noGrp="1" noChangeArrowheads="1"/>
          </p:cNvSpPr>
          <p:nvPr>
            <p:ph type="subTitle" idx="1"/>
          </p:nvPr>
        </p:nvSpPr>
        <p:spPr>
          <a:xfrm>
            <a:off x="1371600" y="3962400"/>
            <a:ext cx="6400800" cy="1219200"/>
          </a:xfrm>
        </p:spPr>
        <p:txBody>
          <a:bodyPr/>
          <a:lstStyle>
            <a:lvl1pPr marL="0" indent="0" algn="ctr">
              <a:buFontTx/>
              <a:buNone/>
              <a:defRPr sz="2600">
                <a:solidFill>
                  <a:schemeClr val="bg1"/>
                </a:solidFill>
                <a:latin typeface="URWGroteskTReg" charset="0"/>
              </a:defRPr>
            </a:lvl1pPr>
          </a:lstStyle>
          <a:p>
            <a:pPr lvl="0"/>
            <a:r>
              <a:rPr lang="en-US" noProof="0"/>
              <a:t>Click to edit Master subtitle style</a:t>
            </a:r>
          </a:p>
        </p:txBody>
      </p:sp>
    </p:spTree>
    <p:extLst>
      <p:ext uri="{BB962C8B-B14F-4D97-AF65-F5344CB8AC3E}">
        <p14:creationId xmlns:p14="http://schemas.microsoft.com/office/powerpoint/2010/main" val="3923627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9513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35000"/>
            <a:ext cx="1943100" cy="4851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35000"/>
            <a:ext cx="5676900" cy="4851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9466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93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2787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608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0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2540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530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5588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99953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V2_2pag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635000"/>
            <a:ext cx="7772400" cy="50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3716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1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URWGroteskTBol" charset="0"/>
          <a:ea typeface="ＭＳ Ｐゴシック" charset="0"/>
          <a:cs typeface="ＭＳ Ｐゴシック" charset="0"/>
        </a:defRPr>
      </a:lvl2pPr>
      <a:lvl3pPr algn="l" rtl="0" eaLnBrk="0" fontAlgn="base" hangingPunct="0">
        <a:spcBef>
          <a:spcPct val="0"/>
        </a:spcBef>
        <a:spcAft>
          <a:spcPct val="0"/>
        </a:spcAft>
        <a:defRPr sz="3400">
          <a:solidFill>
            <a:schemeClr val="tx2"/>
          </a:solidFill>
          <a:latin typeface="URWGroteskTBol" charset="0"/>
          <a:ea typeface="ＭＳ Ｐゴシック" charset="0"/>
          <a:cs typeface="ＭＳ Ｐゴシック" charset="0"/>
        </a:defRPr>
      </a:lvl3pPr>
      <a:lvl4pPr algn="l" rtl="0" eaLnBrk="0" fontAlgn="base" hangingPunct="0">
        <a:spcBef>
          <a:spcPct val="0"/>
        </a:spcBef>
        <a:spcAft>
          <a:spcPct val="0"/>
        </a:spcAft>
        <a:defRPr sz="3400">
          <a:solidFill>
            <a:schemeClr val="tx2"/>
          </a:solidFill>
          <a:latin typeface="URWGroteskTBol" charset="0"/>
          <a:ea typeface="ＭＳ Ｐゴシック" charset="0"/>
          <a:cs typeface="ＭＳ Ｐゴシック" charset="0"/>
        </a:defRPr>
      </a:lvl4pPr>
      <a:lvl5pPr algn="l" rtl="0" eaLnBrk="0" fontAlgn="base" hangingPunct="0">
        <a:spcBef>
          <a:spcPct val="0"/>
        </a:spcBef>
        <a:spcAft>
          <a:spcPct val="0"/>
        </a:spcAft>
        <a:defRPr sz="3400">
          <a:solidFill>
            <a:schemeClr val="tx2"/>
          </a:solidFill>
          <a:latin typeface="URWGroteskTBol" charset="0"/>
          <a:ea typeface="ＭＳ Ｐゴシック" charset="0"/>
          <a:cs typeface="ＭＳ Ｐゴシック" charset="0"/>
        </a:defRPr>
      </a:lvl5pPr>
      <a:lvl6pPr marL="457200" algn="l" rtl="0" fontAlgn="base">
        <a:spcBef>
          <a:spcPct val="0"/>
        </a:spcBef>
        <a:spcAft>
          <a:spcPct val="0"/>
        </a:spcAft>
        <a:defRPr sz="3400">
          <a:solidFill>
            <a:schemeClr val="tx2"/>
          </a:solidFill>
          <a:latin typeface="URWGroteskTBol" charset="0"/>
          <a:ea typeface="ＭＳ Ｐゴシック" charset="0"/>
          <a:cs typeface="ＭＳ Ｐゴシック" charset="0"/>
        </a:defRPr>
      </a:lvl6pPr>
      <a:lvl7pPr marL="914400" algn="l" rtl="0" fontAlgn="base">
        <a:spcBef>
          <a:spcPct val="0"/>
        </a:spcBef>
        <a:spcAft>
          <a:spcPct val="0"/>
        </a:spcAft>
        <a:defRPr sz="3400">
          <a:solidFill>
            <a:schemeClr val="tx2"/>
          </a:solidFill>
          <a:latin typeface="URWGroteskTBol" charset="0"/>
          <a:ea typeface="ＭＳ Ｐゴシック" charset="0"/>
          <a:cs typeface="ＭＳ Ｐゴシック" charset="0"/>
        </a:defRPr>
      </a:lvl7pPr>
      <a:lvl8pPr marL="1371600" algn="l" rtl="0" fontAlgn="base">
        <a:spcBef>
          <a:spcPct val="0"/>
        </a:spcBef>
        <a:spcAft>
          <a:spcPct val="0"/>
        </a:spcAft>
        <a:defRPr sz="3400">
          <a:solidFill>
            <a:schemeClr val="tx2"/>
          </a:solidFill>
          <a:latin typeface="URWGroteskTBol" charset="0"/>
          <a:ea typeface="ＭＳ Ｐゴシック" charset="0"/>
          <a:cs typeface="ＭＳ Ｐゴシック" charset="0"/>
        </a:defRPr>
      </a:lvl8pPr>
      <a:lvl9pPr marL="1828800" algn="l" rtl="0" fontAlgn="base">
        <a:spcBef>
          <a:spcPct val="0"/>
        </a:spcBef>
        <a:spcAft>
          <a:spcPct val="0"/>
        </a:spcAft>
        <a:defRPr sz="3400">
          <a:solidFill>
            <a:schemeClr val="tx2"/>
          </a:solidFill>
          <a:latin typeface="URWGroteskTBo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1.JP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2" Type="http://schemas.openxmlformats.org/officeDocument/2006/relationships/hyperlink" Target="http://www.interventioncentral.org/"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emf"/></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JPG"/></Relationships>
</file>

<file path=ppt/slides/_rels/slide4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0400"/>
            <a:ext cx="7772400" cy="1143000"/>
          </a:xfrm>
        </p:spPr>
        <p:txBody>
          <a:bodyPr>
            <a:normAutofit fontScale="90000"/>
          </a:bodyPr>
          <a:lstStyle/>
          <a:p>
            <a:pPr eaLnBrk="1" hangingPunct="1">
              <a:defRPr/>
            </a:pPr>
            <a:r>
              <a:rPr lang="en-US" sz="4400" dirty="0" err="1">
                <a:latin typeface="Cambria"/>
                <a:cs typeface="Cambria"/>
              </a:rPr>
              <a:t>ClassMaps</a:t>
            </a:r>
            <a:r>
              <a:rPr lang="en-US" sz="4400" dirty="0">
                <a:latin typeface="Cambria"/>
                <a:cs typeface="Cambria"/>
              </a:rPr>
              <a:t> Consultation</a:t>
            </a:r>
            <a:br>
              <a:rPr lang="en-US" dirty="0">
                <a:latin typeface="Cambria"/>
                <a:cs typeface="Cambria"/>
              </a:rPr>
            </a:br>
            <a:endParaRPr lang="en-US" dirty="0">
              <a:latin typeface="Cambria"/>
              <a:cs typeface="Cambria"/>
            </a:endParaRPr>
          </a:p>
        </p:txBody>
      </p:sp>
      <p:sp>
        <p:nvSpPr>
          <p:cNvPr id="4098" name="Subtitle 2"/>
          <p:cNvSpPr>
            <a:spLocks noGrp="1"/>
          </p:cNvSpPr>
          <p:nvPr>
            <p:ph type="subTitle" idx="1"/>
          </p:nvPr>
        </p:nvSpPr>
        <p:spPr>
          <a:xfrm>
            <a:off x="1447800" y="4876800"/>
            <a:ext cx="6400800" cy="1371600"/>
          </a:xfrm>
        </p:spPr>
        <p:txBody>
          <a:bodyPr/>
          <a:lstStyle/>
          <a:p>
            <a:pPr eaLnBrk="1" hangingPunct="1"/>
            <a:r>
              <a:rPr lang="en-US" dirty="0">
                <a:latin typeface="Cambria" pitchFamily="18" charset="0"/>
              </a:rPr>
              <a:t>Beth Doll, Brooke </a:t>
            </a:r>
            <a:r>
              <a:rPr lang="en-US" dirty="0" err="1">
                <a:latin typeface="Cambria" pitchFamily="18" charset="0"/>
              </a:rPr>
              <a:t>Chapla</a:t>
            </a:r>
            <a:r>
              <a:rPr lang="en-US" dirty="0">
                <a:latin typeface="Cambria" pitchFamily="18" charset="0"/>
              </a:rPr>
              <a:t>, Mindy </a:t>
            </a:r>
            <a:r>
              <a:rPr lang="en-US" dirty="0" err="1">
                <a:latin typeface="Cambria" pitchFamily="18" charset="0"/>
              </a:rPr>
              <a:t>Chadwell</a:t>
            </a:r>
            <a:r>
              <a:rPr lang="en-US" dirty="0">
                <a:latin typeface="Cambria" pitchFamily="18" charset="0"/>
              </a:rPr>
              <a:t>, Jonathon </a:t>
            </a:r>
            <a:r>
              <a:rPr lang="en-US" dirty="0" err="1">
                <a:latin typeface="Cambria" pitchFamily="18" charset="0"/>
              </a:rPr>
              <a:t>Sikorski</a:t>
            </a:r>
            <a:r>
              <a:rPr lang="en-US" dirty="0">
                <a:latin typeface="Cambria" pitchFamily="18" charset="0"/>
              </a:rPr>
              <a:t>, Robert Spies</a:t>
            </a:r>
            <a:r>
              <a:rPr lang="en-US" baseline="30000" dirty="0">
                <a:latin typeface="Cambria" pitchFamily="18" charset="0"/>
              </a:rPr>
              <a:t>1</a:t>
            </a:r>
            <a:r>
              <a:rPr lang="en-US" dirty="0">
                <a:latin typeface="Cambria" pitchFamily="18" charset="0"/>
              </a:rPr>
              <a:t> &amp; </a:t>
            </a:r>
          </a:p>
          <a:p>
            <a:pPr eaLnBrk="1" hangingPunct="1"/>
            <a:r>
              <a:rPr lang="en-US" dirty="0">
                <a:latin typeface="Cambria" pitchFamily="18" charset="0"/>
              </a:rPr>
              <a:t>Erika </a:t>
            </a:r>
            <a:r>
              <a:rPr lang="en-US" dirty="0" err="1">
                <a:latin typeface="Cambria" pitchFamily="18" charset="0"/>
              </a:rPr>
              <a:t>Franta</a:t>
            </a:r>
            <a:endParaRPr lang="en-US" dirty="0">
              <a:latin typeface="Cambria" pitchFamily="18" charset="0"/>
            </a:endParaRPr>
          </a:p>
          <a:p>
            <a:pPr eaLnBrk="1" hangingPunct="1"/>
            <a:endParaRPr lang="en-US" dirty="0">
              <a:latin typeface="URWGroteskTReg" pitchFamily="-4" charset="0"/>
            </a:endParaRPr>
          </a:p>
        </p:txBody>
      </p:sp>
      <p:sp>
        <p:nvSpPr>
          <p:cNvPr id="4" name="TextBox 3"/>
          <p:cNvSpPr txBox="1"/>
          <p:nvPr/>
        </p:nvSpPr>
        <p:spPr>
          <a:xfrm>
            <a:off x="1539875" y="6540500"/>
            <a:ext cx="2627342" cy="338554"/>
          </a:xfrm>
          <a:prstGeom prst="rect">
            <a:avLst/>
          </a:prstGeom>
          <a:noFill/>
        </p:spPr>
        <p:txBody>
          <a:bodyPr wrap="none" rtlCol="0">
            <a:spAutoFit/>
          </a:bodyPr>
          <a:lstStyle/>
          <a:p>
            <a:r>
              <a:rPr lang="en-US" baseline="30000" dirty="0"/>
              <a:t>1=</a:t>
            </a:r>
            <a:r>
              <a:rPr lang="en-US" baseline="30000" dirty="0" err="1"/>
              <a:t>Buros</a:t>
            </a:r>
            <a:r>
              <a:rPr lang="en-US" baseline="30000" dirty="0"/>
              <a:t> Center for Testing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3"/>
          <p:cNvSpPr>
            <a:spLocks noGrp="1"/>
          </p:cNvSpPr>
          <p:nvPr>
            <p:ph type="title"/>
          </p:nvPr>
        </p:nvSpPr>
        <p:spPr/>
        <p:txBody>
          <a:bodyPr/>
          <a:lstStyle/>
          <a:p>
            <a:pPr algn="ctr" eaLnBrk="1" hangingPunct="1"/>
            <a:r>
              <a:rPr lang="en-US" b="1" dirty="0">
                <a:latin typeface="Cambria" pitchFamily="18" charset="0"/>
              </a:rPr>
              <a:t>Making Classrooms Resilient</a:t>
            </a:r>
          </a:p>
        </p:txBody>
      </p:sp>
      <p:sp>
        <p:nvSpPr>
          <p:cNvPr id="5" name="Content Placeholder 4"/>
          <p:cNvSpPr>
            <a:spLocks noGrp="1"/>
          </p:cNvSpPr>
          <p:nvPr>
            <p:ph sz="half" idx="1"/>
          </p:nvPr>
        </p:nvSpPr>
        <p:spPr>
          <a:xfrm>
            <a:off x="609600" y="2133600"/>
            <a:ext cx="3810000" cy="4114800"/>
          </a:xfrm>
        </p:spPr>
        <p:txBody>
          <a:bodyPr/>
          <a:lstStyle/>
          <a:p>
            <a:pPr marL="0" indent="0" algn="ctr" eaLnBrk="1" hangingPunct="1">
              <a:buFontTx/>
              <a:buNone/>
              <a:defRPr/>
            </a:pPr>
            <a:r>
              <a:rPr lang="en-US" b="1" dirty="0">
                <a:latin typeface="Cambria"/>
                <a:cs typeface="Cambria"/>
              </a:rPr>
              <a:t>STEP FOUR</a:t>
            </a:r>
          </a:p>
          <a:p>
            <a:pPr marL="0" indent="0" algn="ctr" eaLnBrk="1" hangingPunct="1">
              <a:buFontTx/>
              <a:buNone/>
              <a:defRPr/>
            </a:pPr>
            <a:r>
              <a:rPr lang="en-US" dirty="0">
                <a:latin typeface="Cambria"/>
                <a:cs typeface="Cambria"/>
              </a:rPr>
              <a:t>Verify the effectiveness of those supports once they are implemented </a:t>
            </a:r>
          </a:p>
          <a:p>
            <a:pPr algn="ctr" eaLnBrk="1" hangingPunct="1">
              <a:defRPr/>
            </a:pPr>
            <a:endParaRPr lang="en-US" dirty="0"/>
          </a:p>
        </p:txBody>
      </p:sp>
      <p:graphicFrame>
        <p:nvGraphicFramePr>
          <p:cNvPr id="6" name="Diagram 5"/>
          <p:cNvGraphicFramePr/>
          <p:nvPr/>
        </p:nvGraphicFramePr>
        <p:xfrm>
          <a:off x="3429000" y="1498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graphicEl>
                                              <a:dgm id="{62F00471-392E-4F68-B64C-20041F4A9E8B}"/>
                                            </p:graphicEl>
                                          </p:spTgt>
                                        </p:tgtEl>
                                        <p:attrNameLst>
                                          <p:attrName>style.visibility</p:attrName>
                                        </p:attrNameLst>
                                      </p:cBhvr>
                                      <p:to>
                                        <p:strVal val="visible"/>
                                      </p:to>
                                    </p:set>
                                    <p:animEffect transition="in" filter="fade">
                                      <p:cBhvr>
                                        <p:cTn id="7" dur="1000"/>
                                        <p:tgtEl>
                                          <p:spTgt spid="6">
                                            <p:graphicEl>
                                              <a:dgm id="{62F00471-392E-4F68-B64C-20041F4A9E8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E766D6FB-030E-412C-91BD-587D7FF46D24}"/>
                                            </p:graphicEl>
                                          </p:spTgt>
                                        </p:tgtEl>
                                        <p:attrNameLst>
                                          <p:attrName>style.visibility</p:attrName>
                                        </p:attrNameLst>
                                      </p:cBhvr>
                                      <p:to>
                                        <p:strVal val="visible"/>
                                      </p:to>
                                    </p:set>
                                    <p:animEffect transition="in" filter="fade">
                                      <p:cBhvr>
                                        <p:cTn id="10" dur="1000"/>
                                        <p:tgtEl>
                                          <p:spTgt spid="6">
                                            <p:graphicEl>
                                              <a:dgm id="{E766D6FB-030E-412C-91BD-587D7FF46D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2500">
                <a:latin typeface="Cambria" pitchFamily="18" charset="0"/>
              </a:rPr>
              <a:t>Guestimate what students would report about one of your classrooms…</a:t>
            </a:r>
          </a:p>
        </p:txBody>
      </p:sp>
      <p:sp>
        <p:nvSpPr>
          <p:cNvPr id="14338" name="Content Placeholder 2"/>
          <p:cNvSpPr>
            <a:spLocks noGrp="1"/>
          </p:cNvSpPr>
          <p:nvPr>
            <p:ph idx="1"/>
          </p:nvPr>
        </p:nvSpPr>
        <p:spPr/>
        <p:txBody>
          <a:bodyPr/>
          <a:lstStyle/>
          <a:p>
            <a:pPr marL="0" indent="0" eaLnBrk="1" hangingPunct="1">
              <a:lnSpc>
                <a:spcPct val="90000"/>
              </a:lnSpc>
              <a:buFontTx/>
              <a:buNone/>
            </a:pPr>
            <a:endParaRPr lang="en-US" sz="2800"/>
          </a:p>
          <a:p>
            <a:pPr marL="0" indent="0" eaLnBrk="1" hangingPunct="1">
              <a:lnSpc>
                <a:spcPct val="90000"/>
              </a:lnSpc>
              <a:buFontTx/>
              <a:buNone/>
            </a:pPr>
            <a:endParaRPr lang="en-US" sz="2800">
              <a:latin typeface="Cambria" pitchFamily="18" charset="0"/>
            </a:endParaRPr>
          </a:p>
          <a:p>
            <a:pPr marL="0" indent="0" algn="ctr" eaLnBrk="1" hangingPunct="1">
              <a:lnSpc>
                <a:spcPct val="90000"/>
              </a:lnSpc>
              <a:buFontTx/>
              <a:buNone/>
            </a:pPr>
            <a:r>
              <a:rPr lang="en-US" sz="3700" b="1">
                <a:latin typeface="Cambria" pitchFamily="18" charset="0"/>
              </a:rPr>
              <a:t>Use the ClassMaps Survey </a:t>
            </a:r>
            <a:br>
              <a:rPr lang="en-US" sz="3700" b="1">
                <a:latin typeface="Cambria" pitchFamily="18" charset="0"/>
              </a:rPr>
            </a:br>
            <a:r>
              <a:rPr lang="en-US" sz="3700" b="1">
                <a:latin typeface="Cambria" pitchFamily="18" charset="0"/>
              </a:rPr>
              <a:t>in your handout</a:t>
            </a:r>
          </a:p>
          <a:p>
            <a:pPr marL="0" indent="0" eaLnBrk="1" hangingPunct="1">
              <a:lnSpc>
                <a:spcPct val="90000"/>
              </a:lnSpc>
              <a:buFontTx/>
              <a:buNone/>
            </a:pPr>
            <a:endParaRPr lang="en-US" sz="2800">
              <a:latin typeface="Cambria" pitchFamily="18" charset="0"/>
            </a:endParaRPr>
          </a:p>
          <a:p>
            <a:pPr marL="0" indent="0" eaLnBrk="1" hangingPunct="1">
              <a:lnSpc>
                <a:spcPct val="90000"/>
              </a:lnSpc>
              <a:buFontTx/>
              <a:buNone/>
            </a:pPr>
            <a:endParaRPr lang="en-US" sz="2800">
              <a:latin typeface="Cambria" pitchFamily="18" charset="0"/>
            </a:endParaRPr>
          </a:p>
          <a:p>
            <a:pPr marL="0" indent="0" eaLnBrk="1" hangingPunct="1">
              <a:lnSpc>
                <a:spcPct val="90000"/>
              </a:lnSpc>
              <a:buFontTx/>
              <a:buNone/>
            </a:pPr>
            <a:r>
              <a:rPr lang="en-US" sz="2800">
                <a:latin typeface="Cambria" pitchFamily="18" charset="0"/>
              </a:rPr>
              <a:t>Remember – a classroom</a:t>
            </a:r>
            <a:r>
              <a:rPr lang="en-US" altLang="en-US" sz="2800">
                <a:latin typeface="Cambria" pitchFamily="18" charset="0"/>
              </a:rPr>
              <a:t>’</a:t>
            </a:r>
            <a:r>
              <a:rPr lang="en-US" sz="2800">
                <a:latin typeface="Cambria" pitchFamily="18" charset="0"/>
              </a:rPr>
              <a:t>s data would be the aggregate across all students in the class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685800" y="3505200"/>
            <a:ext cx="7772400" cy="1143000"/>
          </a:xfrm>
        </p:spPr>
        <p:txBody>
          <a:bodyPr/>
          <a:lstStyle/>
          <a:p>
            <a:pPr eaLnBrk="1" hangingPunct="1"/>
            <a:r>
              <a:rPr lang="en-US" sz="4400" dirty="0">
                <a:latin typeface="Cambria" pitchFamily="18" charset="0"/>
              </a:rPr>
              <a:t>The ClassMaps Survey</a:t>
            </a:r>
            <a:endParaRPr lang="en-US" dirty="0">
              <a:latin typeface="Cambria"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a:latin typeface="Cambria" pitchFamily="18" charset="0"/>
              </a:rPr>
              <a:t>CMS: Test Development Process</a:t>
            </a:r>
          </a:p>
        </p:txBody>
      </p:sp>
      <p:sp>
        <p:nvSpPr>
          <p:cNvPr id="47106" name="Content Placeholder 2"/>
          <p:cNvSpPr>
            <a:spLocks noGrp="1"/>
          </p:cNvSpPr>
          <p:nvPr>
            <p:ph idx="1"/>
          </p:nvPr>
        </p:nvSpPr>
        <p:spPr>
          <a:xfrm>
            <a:off x="685800" y="1600200"/>
            <a:ext cx="7772400" cy="4114800"/>
          </a:xfrm>
        </p:spPr>
        <p:txBody>
          <a:bodyPr/>
          <a:lstStyle/>
          <a:p>
            <a:r>
              <a:rPr lang="en-US" dirty="0">
                <a:latin typeface="Cambria" pitchFamily="18" charset="0"/>
              </a:rPr>
              <a:t>Identify theory and complete lit review</a:t>
            </a:r>
          </a:p>
          <a:p>
            <a:r>
              <a:rPr lang="en-US" dirty="0">
                <a:latin typeface="Cambria" pitchFamily="18" charset="0"/>
              </a:rPr>
              <a:t>Develop questions around theoretical subscales, consider potential users</a:t>
            </a:r>
          </a:p>
          <a:p>
            <a:r>
              <a:rPr lang="en-US" dirty="0">
                <a:latin typeface="Cambria" pitchFamily="18" charset="0"/>
              </a:rPr>
              <a:t>Evaluate item performance, discard questions, add new questions</a:t>
            </a:r>
          </a:p>
          <a:p>
            <a:r>
              <a:rPr lang="en-US" dirty="0">
                <a:latin typeface="Cambria" pitchFamily="18" charset="0"/>
              </a:rPr>
              <a:t>Complete reliability estimates and validity evidence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a:latin typeface="Cambria" pitchFamily="18" charset="0"/>
              </a:rPr>
              <a:t>Test Reliability is:</a:t>
            </a:r>
          </a:p>
        </p:txBody>
      </p:sp>
      <p:sp>
        <p:nvSpPr>
          <p:cNvPr id="48130" name="Content Placeholder 2"/>
          <p:cNvSpPr>
            <a:spLocks noGrp="1"/>
          </p:cNvSpPr>
          <p:nvPr>
            <p:ph idx="1"/>
          </p:nvPr>
        </p:nvSpPr>
        <p:spPr>
          <a:xfrm>
            <a:off x="685800" y="1905000"/>
            <a:ext cx="7772400" cy="4114800"/>
          </a:xfrm>
        </p:spPr>
        <p:txBody>
          <a:bodyPr/>
          <a:lstStyle/>
          <a:p>
            <a:r>
              <a:rPr lang="en-US" dirty="0">
                <a:latin typeface="Cambria" pitchFamily="18" charset="0"/>
              </a:rPr>
              <a:t>An</a:t>
            </a:r>
            <a:r>
              <a:rPr lang="en-US" dirty="0">
                <a:solidFill>
                  <a:srgbClr val="FF0000"/>
                </a:solidFill>
                <a:latin typeface="Cambria" pitchFamily="18" charset="0"/>
              </a:rPr>
              <a:t> estimate </a:t>
            </a:r>
            <a:r>
              <a:rPr lang="en-US" dirty="0">
                <a:latin typeface="Cambria" pitchFamily="18" charset="0"/>
              </a:rPr>
              <a:t>of statistical relationship </a:t>
            </a:r>
          </a:p>
          <a:p>
            <a:r>
              <a:rPr lang="en-US" dirty="0">
                <a:latin typeface="Cambria" pitchFamily="18" charset="0"/>
              </a:rPr>
              <a:t>The degree to which test scores are free from (random) measurement error and are consistent from one occasion to another.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35000"/>
            <a:ext cx="8229600" cy="584200"/>
          </a:xfrm>
        </p:spPr>
        <p:txBody>
          <a:bodyPr>
            <a:normAutofit fontScale="90000"/>
          </a:bodyPr>
          <a:lstStyle/>
          <a:p>
            <a:pPr>
              <a:defRPr/>
            </a:pPr>
            <a:r>
              <a:rPr lang="en-US" dirty="0">
                <a:latin typeface="Cambria"/>
                <a:cs typeface="Cambria"/>
              </a:rPr>
              <a:t>CMS:  Coefficient Alpha Reliabilities </a:t>
            </a:r>
            <a:br>
              <a:rPr lang="en-US" dirty="0">
                <a:latin typeface="Cambria"/>
                <a:cs typeface="Cambria"/>
              </a:rPr>
            </a:br>
            <a:r>
              <a:rPr lang="en-US" dirty="0">
                <a:latin typeface="Cambria"/>
                <a:cs typeface="Cambria"/>
              </a:rPr>
              <a:t>Grade 3, 4, 5</a:t>
            </a:r>
          </a:p>
        </p:txBody>
      </p:sp>
      <p:sp>
        <p:nvSpPr>
          <p:cNvPr id="3" name="Content Placeholder 2"/>
          <p:cNvSpPr>
            <a:spLocks noGrp="1"/>
          </p:cNvSpPr>
          <p:nvPr>
            <p:ph idx="1"/>
          </p:nvPr>
        </p:nvSpPr>
        <p:spPr>
          <a:xfrm>
            <a:off x="457200" y="1752600"/>
            <a:ext cx="8229600" cy="4373563"/>
          </a:xfrm>
        </p:spPr>
        <p:txBody>
          <a:bodyPr>
            <a:normAutofit/>
          </a:bodyPr>
          <a:lstStyle/>
          <a:p>
            <a:pPr>
              <a:lnSpc>
                <a:spcPct val="90000"/>
              </a:lnSpc>
            </a:pPr>
            <a:r>
              <a:rPr lang="en-US" sz="2800" dirty="0">
                <a:latin typeface="Cambria" pitchFamily="18" charset="0"/>
              </a:rPr>
              <a:t>CMS 2004 (40 items)</a:t>
            </a:r>
          </a:p>
          <a:p>
            <a:pPr lvl="1">
              <a:lnSpc>
                <a:spcPct val="90000"/>
              </a:lnSpc>
            </a:pPr>
            <a:r>
              <a:rPr lang="en-US" sz="2400" dirty="0">
                <a:latin typeface="Cambria" pitchFamily="18" charset="0"/>
              </a:rPr>
              <a:t>Two Subscales Under .60</a:t>
            </a:r>
          </a:p>
          <a:p>
            <a:pPr lvl="2">
              <a:lnSpc>
                <a:spcPct val="90000"/>
              </a:lnSpc>
            </a:pPr>
            <a:r>
              <a:rPr lang="en-US" sz="2000" dirty="0">
                <a:latin typeface="Cambria" pitchFamily="18" charset="0"/>
              </a:rPr>
              <a:t>Doll, Song, &amp; </a:t>
            </a:r>
            <a:r>
              <a:rPr lang="en-US" sz="2000" dirty="0" err="1">
                <a:latin typeface="Cambria" pitchFamily="18" charset="0"/>
              </a:rPr>
              <a:t>Siemers</a:t>
            </a:r>
            <a:r>
              <a:rPr lang="en-US" sz="2000" dirty="0">
                <a:latin typeface="Cambria" pitchFamily="18" charset="0"/>
              </a:rPr>
              <a:t>, 2003</a:t>
            </a:r>
          </a:p>
          <a:p>
            <a:pPr>
              <a:lnSpc>
                <a:spcPct val="90000"/>
              </a:lnSpc>
            </a:pPr>
            <a:r>
              <a:rPr lang="en-US" sz="2800" dirty="0">
                <a:latin typeface="Cambria" pitchFamily="18" charset="0"/>
              </a:rPr>
              <a:t>CMS 2005  (55 items)</a:t>
            </a:r>
          </a:p>
          <a:p>
            <a:pPr lvl="1">
              <a:lnSpc>
                <a:spcPct val="90000"/>
              </a:lnSpc>
            </a:pPr>
            <a:r>
              <a:rPr lang="en-US" sz="2400" dirty="0">
                <a:latin typeface="Cambria" pitchFamily="18" charset="0"/>
              </a:rPr>
              <a:t>Subscale Range .82 – 91</a:t>
            </a:r>
          </a:p>
          <a:p>
            <a:pPr lvl="2">
              <a:lnSpc>
                <a:spcPct val="90000"/>
              </a:lnSpc>
            </a:pPr>
            <a:r>
              <a:rPr lang="en-US" sz="2000" dirty="0">
                <a:latin typeface="Cambria" pitchFamily="18" charset="0"/>
              </a:rPr>
              <a:t>Doll &amp; Spies, 2007</a:t>
            </a:r>
          </a:p>
          <a:p>
            <a:pPr>
              <a:lnSpc>
                <a:spcPct val="90000"/>
              </a:lnSpc>
            </a:pPr>
            <a:r>
              <a:rPr lang="en-US" sz="2800" dirty="0">
                <a:latin typeface="Cambria" pitchFamily="18" charset="0"/>
              </a:rPr>
              <a:t>CMS 2007 (55 items) School Psychology Review</a:t>
            </a:r>
          </a:p>
          <a:p>
            <a:pPr lvl="1">
              <a:lnSpc>
                <a:spcPct val="90000"/>
              </a:lnSpc>
            </a:pPr>
            <a:r>
              <a:rPr lang="en-US" sz="2400" dirty="0">
                <a:latin typeface="Cambria" pitchFamily="18" charset="0"/>
              </a:rPr>
              <a:t>Subscale Range .78 - .93</a:t>
            </a:r>
          </a:p>
          <a:p>
            <a:pPr lvl="2">
              <a:lnSpc>
                <a:spcPct val="90000"/>
              </a:lnSpc>
            </a:pPr>
            <a:r>
              <a:rPr lang="en-US" sz="2000" dirty="0">
                <a:latin typeface="Cambria" pitchFamily="18" charset="0"/>
              </a:rPr>
              <a:t>Doll, Spies, </a:t>
            </a:r>
            <a:r>
              <a:rPr lang="en-US" sz="2000" dirty="0" err="1">
                <a:latin typeface="Cambria" pitchFamily="18" charset="0"/>
              </a:rPr>
              <a:t>LeClair</a:t>
            </a:r>
            <a:r>
              <a:rPr lang="en-US" sz="2000" dirty="0">
                <a:latin typeface="Cambria" pitchFamily="18" charset="0"/>
              </a:rPr>
              <a:t>, </a:t>
            </a:r>
            <a:r>
              <a:rPr lang="en-US" sz="2000" dirty="0" err="1">
                <a:latin typeface="Cambria" pitchFamily="18" charset="0"/>
              </a:rPr>
              <a:t>Kurien</a:t>
            </a:r>
            <a:r>
              <a:rPr lang="en-US" sz="2000" dirty="0">
                <a:latin typeface="Cambria" pitchFamily="18" charset="0"/>
              </a:rPr>
              <a:t>, &amp; Foley, 2010</a:t>
            </a:r>
          </a:p>
          <a:p>
            <a:pPr lvl="1">
              <a:lnSpc>
                <a:spcPct val="90000"/>
              </a:lnSpc>
              <a:buFontTx/>
              <a:buNone/>
            </a:pPr>
            <a:r>
              <a:rPr lang="en-US" sz="2400" dirty="0">
                <a:latin typeface="Cambria" pitchFamily="18"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5000"/>
            <a:ext cx="8001000" cy="965200"/>
          </a:xfrm>
        </p:spPr>
        <p:txBody>
          <a:bodyPr>
            <a:normAutofit fontScale="90000"/>
          </a:bodyPr>
          <a:lstStyle/>
          <a:p>
            <a:pPr>
              <a:defRPr/>
            </a:pPr>
            <a:r>
              <a:rPr lang="en-US" dirty="0">
                <a:latin typeface="Cambria"/>
                <a:cs typeface="Cambria"/>
              </a:rPr>
              <a:t>CMS 2007: Coefficient Alpha </a:t>
            </a:r>
            <a:br>
              <a:rPr lang="en-US" dirty="0">
                <a:latin typeface="Cambria"/>
                <a:cs typeface="Cambria"/>
              </a:rPr>
            </a:br>
            <a:r>
              <a:rPr lang="en-US" dirty="0">
                <a:latin typeface="Cambria"/>
                <a:cs typeface="Cambria"/>
              </a:rPr>
              <a:t>Grade 5, 6, 7, 8</a:t>
            </a:r>
          </a:p>
        </p:txBody>
      </p:sp>
      <p:sp>
        <p:nvSpPr>
          <p:cNvPr id="50178" name="Content Placeholder 2"/>
          <p:cNvSpPr>
            <a:spLocks noGrp="1"/>
          </p:cNvSpPr>
          <p:nvPr>
            <p:ph idx="1"/>
          </p:nvPr>
        </p:nvSpPr>
        <p:spPr>
          <a:xfrm>
            <a:off x="685800" y="1828800"/>
            <a:ext cx="7772400" cy="4114800"/>
          </a:xfrm>
        </p:spPr>
        <p:txBody>
          <a:bodyPr/>
          <a:lstStyle/>
          <a:p>
            <a:pPr marL="0" indent="0">
              <a:buNone/>
            </a:pPr>
            <a:r>
              <a:rPr lang="en-US" dirty="0">
                <a:latin typeface="Cambria" pitchFamily="18" charset="0"/>
              </a:rPr>
              <a:t>Journal of </a:t>
            </a:r>
            <a:r>
              <a:rPr lang="en-US" dirty="0" err="1">
                <a:latin typeface="Cambria" pitchFamily="18" charset="0"/>
              </a:rPr>
              <a:t>Psychoeducational</a:t>
            </a:r>
            <a:r>
              <a:rPr lang="en-US" dirty="0">
                <a:latin typeface="Cambria" pitchFamily="18" charset="0"/>
              </a:rPr>
              <a:t> Assessment</a:t>
            </a:r>
            <a:endParaRPr lang="en-US" sz="2400" dirty="0">
              <a:latin typeface="Cambria" pitchFamily="18" charset="0"/>
            </a:endParaRPr>
          </a:p>
          <a:p>
            <a:pPr lvl="1"/>
            <a:r>
              <a:rPr lang="en-US" sz="2400" dirty="0">
                <a:latin typeface="Cambria" pitchFamily="18" charset="0"/>
              </a:rPr>
              <a:t>(n=1,019)</a:t>
            </a:r>
            <a:endParaRPr lang="en-US" dirty="0">
              <a:latin typeface="Cambria" pitchFamily="18" charset="0"/>
            </a:endParaRPr>
          </a:p>
          <a:p>
            <a:pPr lvl="1"/>
            <a:r>
              <a:rPr lang="en-US" dirty="0">
                <a:latin typeface="Cambria" pitchFamily="18" charset="0"/>
              </a:rPr>
              <a:t>Subscale Range .82 - .92  (7 subscales)</a:t>
            </a:r>
          </a:p>
          <a:p>
            <a:pPr lvl="1"/>
            <a:r>
              <a:rPr lang="en-US" altLang="en-US" dirty="0">
                <a:latin typeface="Cambria" pitchFamily="18" charset="0"/>
              </a:rPr>
              <a:t>“</a:t>
            </a:r>
            <a:r>
              <a:rPr lang="en-US" dirty="0">
                <a:latin typeface="Cambria" pitchFamily="18" charset="0"/>
              </a:rPr>
              <a:t>I Worry That</a:t>
            </a:r>
            <a:r>
              <a:rPr lang="en-US" altLang="en-US" dirty="0">
                <a:latin typeface="Cambria" pitchFamily="18" charset="0"/>
              </a:rPr>
              <a:t>”</a:t>
            </a:r>
            <a:r>
              <a:rPr lang="en-US" dirty="0">
                <a:latin typeface="Cambria" pitchFamily="18" charset="0"/>
              </a:rPr>
              <a:t> subscale not included in study</a:t>
            </a:r>
          </a:p>
          <a:p>
            <a:pPr lvl="2"/>
            <a:r>
              <a:rPr lang="en-US" dirty="0">
                <a:latin typeface="Cambria" pitchFamily="18" charset="0"/>
              </a:rPr>
              <a:t>Doll, Spies, Champion, Guerrero, Dooley, &amp; Turner, 2010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atin typeface="Cambria" pitchFamily="18" charset="0"/>
              </a:rPr>
              <a:t>Evidence of Test Validity should:</a:t>
            </a:r>
          </a:p>
        </p:txBody>
      </p:sp>
      <p:sp>
        <p:nvSpPr>
          <p:cNvPr id="51202" name="Content Placeholder 2"/>
          <p:cNvSpPr>
            <a:spLocks noGrp="1"/>
          </p:cNvSpPr>
          <p:nvPr>
            <p:ph idx="1"/>
          </p:nvPr>
        </p:nvSpPr>
        <p:spPr>
          <a:xfrm>
            <a:off x="685800" y="1828800"/>
            <a:ext cx="7772400" cy="4114800"/>
          </a:xfrm>
        </p:spPr>
        <p:txBody>
          <a:bodyPr/>
          <a:lstStyle/>
          <a:p>
            <a:pPr marL="0" indent="0">
              <a:buNone/>
            </a:pPr>
            <a:r>
              <a:rPr lang="en-US" dirty="0">
                <a:latin typeface="Cambria" pitchFamily="18" charset="0"/>
              </a:rPr>
              <a:t>Represent the population of potential examinees in terms of age, gender, ethnicity, psychopathology, or other dimensions relevant to score interpretation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5000"/>
            <a:ext cx="7772400" cy="965200"/>
          </a:xfrm>
        </p:spPr>
        <p:txBody>
          <a:bodyPr>
            <a:normAutofit/>
          </a:bodyPr>
          <a:lstStyle/>
          <a:p>
            <a:pPr>
              <a:defRPr/>
            </a:pPr>
            <a:r>
              <a:rPr lang="en-US" dirty="0">
                <a:latin typeface="Cambria"/>
                <a:cs typeface="Cambria"/>
              </a:rPr>
              <a:t>CMS: Concurrent evidence of validity</a:t>
            </a:r>
          </a:p>
        </p:txBody>
      </p:sp>
      <p:sp>
        <p:nvSpPr>
          <p:cNvPr id="52226" name="Content Placeholder 2"/>
          <p:cNvSpPr>
            <a:spLocks noGrp="1"/>
          </p:cNvSpPr>
          <p:nvPr>
            <p:ph idx="1"/>
          </p:nvPr>
        </p:nvSpPr>
        <p:spPr>
          <a:xfrm>
            <a:off x="685800" y="1676400"/>
            <a:ext cx="7772400" cy="4419600"/>
          </a:xfrm>
        </p:spPr>
        <p:txBody>
          <a:bodyPr/>
          <a:lstStyle/>
          <a:p>
            <a:pPr marL="0" indent="0">
              <a:buNone/>
            </a:pPr>
            <a:r>
              <a:rPr lang="en-US" dirty="0">
                <a:latin typeface="Cambria" pitchFamily="18" charset="0"/>
              </a:rPr>
              <a:t>Correlations between CMS subscales:</a:t>
            </a:r>
          </a:p>
          <a:p>
            <a:pPr lvl="1"/>
            <a:r>
              <a:rPr lang="en-US" dirty="0">
                <a:latin typeface="Cambria" pitchFamily="18" charset="0"/>
              </a:rPr>
              <a:t>	The Friendship Features Scale </a:t>
            </a:r>
          </a:p>
          <a:p>
            <a:pPr lvl="2"/>
            <a:r>
              <a:rPr lang="en-US" dirty="0">
                <a:latin typeface="Cambria" pitchFamily="18" charset="0"/>
              </a:rPr>
              <a:t>My Classmates = .81</a:t>
            </a:r>
          </a:p>
          <a:p>
            <a:pPr lvl="2"/>
            <a:r>
              <a:rPr lang="en-US" dirty="0">
                <a:latin typeface="Cambria" pitchFamily="18" charset="0"/>
              </a:rPr>
              <a:t>Kids In This Class =.28</a:t>
            </a:r>
          </a:p>
          <a:p>
            <a:pPr marL="971550" lvl="1" indent="-457200"/>
            <a:r>
              <a:rPr lang="en-US" dirty="0">
                <a:latin typeface="Cambria" pitchFamily="18" charset="0"/>
              </a:rPr>
              <a:t>Yale School Dev. Program School Climate Survey</a:t>
            </a:r>
          </a:p>
          <a:p>
            <a:pPr lvl="2"/>
            <a:r>
              <a:rPr lang="en-US" dirty="0">
                <a:latin typeface="Cambria" pitchFamily="18" charset="0"/>
              </a:rPr>
              <a:t>Relevant CMS Scales = .47 - 80</a:t>
            </a:r>
          </a:p>
          <a:p>
            <a:pPr marL="914400" lvl="2" indent="0">
              <a:buNone/>
            </a:pPr>
            <a:r>
              <a:rPr lang="en-US" dirty="0">
                <a:latin typeface="Cambria" pitchFamily="18"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sz="3000">
                <a:latin typeface="Cambria" pitchFamily="18" charset="0"/>
              </a:rPr>
              <a:t>CMS 2007: 8 Factor Structure (2010) (n=345)</a:t>
            </a:r>
          </a:p>
        </p:txBody>
      </p:sp>
      <p:sp>
        <p:nvSpPr>
          <p:cNvPr id="53250" name="Content Placeholder 2"/>
          <p:cNvSpPr>
            <a:spLocks noGrp="1"/>
          </p:cNvSpPr>
          <p:nvPr>
            <p:ph idx="1"/>
          </p:nvPr>
        </p:nvSpPr>
        <p:spPr>
          <a:xfrm>
            <a:off x="762000" y="1752600"/>
            <a:ext cx="7772400" cy="4114800"/>
          </a:xfrm>
        </p:spPr>
        <p:txBody>
          <a:bodyPr/>
          <a:lstStyle/>
          <a:p>
            <a:pPr marL="0" indent="0">
              <a:buNone/>
            </a:pPr>
            <a:r>
              <a:rPr lang="en-US" dirty="0">
                <a:latin typeface="Cambria" pitchFamily="18" charset="0"/>
              </a:rPr>
              <a:t>Confirmation of latent factors determined by:</a:t>
            </a:r>
          </a:p>
          <a:p>
            <a:pPr lvl="1"/>
            <a:r>
              <a:rPr lang="en-US" dirty="0">
                <a:latin typeface="Cambria" pitchFamily="18" charset="0"/>
              </a:rPr>
              <a:t>Visual Scree Test (2 or 8 factor solution)</a:t>
            </a:r>
          </a:p>
          <a:p>
            <a:pPr lvl="1"/>
            <a:r>
              <a:rPr lang="en-US" dirty="0" err="1">
                <a:latin typeface="Cambria" pitchFamily="18" charset="0"/>
              </a:rPr>
              <a:t>Barlett</a:t>
            </a:r>
            <a:r>
              <a:rPr lang="en-US" dirty="0">
                <a:latin typeface="Cambria" pitchFamily="18" charset="0"/>
              </a:rPr>
              <a:t> Test of </a:t>
            </a:r>
            <a:r>
              <a:rPr lang="en-US" dirty="0" err="1">
                <a:latin typeface="Cambria" pitchFamily="18" charset="0"/>
              </a:rPr>
              <a:t>Sphericity</a:t>
            </a:r>
            <a:endParaRPr lang="en-US" dirty="0">
              <a:latin typeface="Cambria" pitchFamily="18" charset="0"/>
            </a:endParaRPr>
          </a:p>
          <a:p>
            <a:pPr lvl="1"/>
            <a:r>
              <a:rPr lang="en-US" dirty="0">
                <a:latin typeface="Cambria" pitchFamily="18" charset="0"/>
              </a:rPr>
              <a:t>Kaiser-Meyer-</a:t>
            </a:r>
            <a:r>
              <a:rPr lang="en-US" dirty="0" err="1">
                <a:latin typeface="Cambria" pitchFamily="18" charset="0"/>
              </a:rPr>
              <a:t>Olkin</a:t>
            </a:r>
            <a:r>
              <a:rPr lang="en-US" dirty="0">
                <a:latin typeface="Cambria" pitchFamily="18" charset="0"/>
              </a:rPr>
              <a:t> statistic</a:t>
            </a:r>
          </a:p>
          <a:p>
            <a:pPr lvl="4"/>
            <a:r>
              <a:rPr lang="en-US" dirty="0">
                <a:latin typeface="Cambria" pitchFamily="18" charset="0"/>
              </a:rPr>
              <a:t>Doll, Spies, </a:t>
            </a:r>
            <a:r>
              <a:rPr lang="en-US" dirty="0" err="1">
                <a:latin typeface="Cambria" pitchFamily="18" charset="0"/>
              </a:rPr>
              <a:t>LeClair</a:t>
            </a:r>
            <a:r>
              <a:rPr lang="en-US" dirty="0">
                <a:latin typeface="Cambria" pitchFamily="18" charset="0"/>
              </a:rPr>
              <a:t>, </a:t>
            </a:r>
            <a:r>
              <a:rPr lang="en-US" dirty="0" err="1">
                <a:latin typeface="Cambria" pitchFamily="18" charset="0"/>
              </a:rPr>
              <a:t>Kurien</a:t>
            </a:r>
            <a:r>
              <a:rPr lang="en-US" dirty="0">
                <a:latin typeface="Cambria" pitchFamily="18" charset="0"/>
              </a:rPr>
              <a:t>, &amp; Foley, 2010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p:txBody>
          <a:bodyPr/>
          <a:lstStyle/>
          <a:p>
            <a:pPr eaLnBrk="1" hangingPunct="1"/>
            <a:r>
              <a:rPr lang="en-US">
                <a:latin typeface="Cambria" pitchFamily="18" charset="0"/>
              </a:rPr>
              <a:t>Today</a:t>
            </a:r>
            <a:r>
              <a:rPr lang="en-US" altLang="en-US">
                <a:latin typeface="Cambria" pitchFamily="18" charset="0"/>
              </a:rPr>
              <a:t>’</a:t>
            </a:r>
            <a:r>
              <a:rPr lang="en-US">
                <a:latin typeface="Cambria" pitchFamily="18" charset="0"/>
              </a:rPr>
              <a:t>s agenda</a:t>
            </a:r>
          </a:p>
        </p:txBody>
      </p:sp>
      <p:sp>
        <p:nvSpPr>
          <p:cNvPr id="5122" name="Content Placeholder 2"/>
          <p:cNvSpPr>
            <a:spLocks noGrp="1"/>
          </p:cNvSpPr>
          <p:nvPr>
            <p:ph idx="1"/>
          </p:nvPr>
        </p:nvSpPr>
        <p:spPr>
          <a:xfrm>
            <a:off x="685800" y="1752600"/>
            <a:ext cx="7772400" cy="4114800"/>
          </a:xfrm>
        </p:spPr>
        <p:txBody>
          <a:bodyPr/>
          <a:lstStyle/>
          <a:p>
            <a:pPr eaLnBrk="1" hangingPunct="1"/>
            <a:r>
              <a:rPr lang="en-US" dirty="0">
                <a:latin typeface="Cambria" pitchFamily="18" charset="0"/>
              </a:rPr>
              <a:t>Brief overview of ClassMaps Conceptual Framework</a:t>
            </a:r>
          </a:p>
          <a:p>
            <a:pPr eaLnBrk="1" hangingPunct="1"/>
            <a:r>
              <a:rPr lang="en-US" dirty="0">
                <a:latin typeface="Cambria" pitchFamily="18" charset="0"/>
              </a:rPr>
              <a:t>Some specifics about the ClassMaps Survey</a:t>
            </a:r>
          </a:p>
          <a:p>
            <a:pPr eaLnBrk="1" hangingPunct="1"/>
            <a:r>
              <a:rPr lang="en-US" dirty="0">
                <a:latin typeface="Cambria" pitchFamily="18" charset="0"/>
              </a:rPr>
              <a:t>Explain and practice the four stages of ClassMaps consultation</a:t>
            </a:r>
          </a:p>
          <a:p>
            <a:pPr marL="0" indent="0" eaLnBrk="1" hangingPunct="1">
              <a:buNone/>
            </a:pPr>
            <a:endParaRPr lang="en-US" dirty="0"/>
          </a:p>
          <a:p>
            <a:pPr eaLnBrk="1" hangingPunct="1"/>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3"/>
          <p:cNvSpPr>
            <a:spLocks noGrp="1"/>
          </p:cNvSpPr>
          <p:nvPr>
            <p:ph type="title"/>
          </p:nvPr>
        </p:nvSpPr>
        <p:spPr/>
        <p:txBody>
          <a:bodyPr/>
          <a:lstStyle/>
          <a:p>
            <a:r>
              <a:rPr lang="en-US">
                <a:latin typeface="Cambria" pitchFamily="18" charset="0"/>
              </a:rPr>
              <a:t>CMS: Factor Pattern Coefficients</a:t>
            </a:r>
          </a:p>
        </p:txBody>
      </p:sp>
      <p:pic>
        <p:nvPicPr>
          <p:cNvPr id="54274" name="Content Placeholder 5" descr="doll spies leclair kurien foley 2010 (dragged) 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059" t="30751" r="11616" b="30751"/>
          <a:stretch/>
        </p:blipFill>
        <p:spPr>
          <a:xfrm>
            <a:off x="628401" y="1240367"/>
            <a:ext cx="7220199" cy="5008033"/>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a:latin typeface="Cambria" pitchFamily="18" charset="0"/>
              </a:rPr>
              <a:t>CMS: Factor Pattern Coefficients </a:t>
            </a:r>
          </a:p>
        </p:txBody>
      </p:sp>
      <p:pic>
        <p:nvPicPr>
          <p:cNvPr id="55298" name="Content Placeholder 3" descr="doll spies leclair kurien foley 2010 (dragged) 2.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1789" t="30401" r="10820" b="31201"/>
          <a:stretch/>
        </p:blipFill>
        <p:spPr>
          <a:xfrm>
            <a:off x="685800" y="1295400"/>
            <a:ext cx="7208322" cy="4918364"/>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latin typeface="Cambria"/>
                <a:cs typeface="Cambria"/>
              </a:rPr>
              <a:t>CMS: Confirmatory Factor Analysis for 7 factor solution (n=1,019)</a:t>
            </a:r>
          </a:p>
        </p:txBody>
      </p:sp>
      <p:sp>
        <p:nvSpPr>
          <p:cNvPr id="56322" name="Content Placeholder 2"/>
          <p:cNvSpPr>
            <a:spLocks noGrp="1"/>
          </p:cNvSpPr>
          <p:nvPr>
            <p:ph idx="1"/>
          </p:nvPr>
        </p:nvSpPr>
        <p:spPr>
          <a:xfrm>
            <a:off x="685800" y="1752600"/>
            <a:ext cx="7772400" cy="4114800"/>
          </a:xfrm>
        </p:spPr>
        <p:txBody>
          <a:bodyPr/>
          <a:lstStyle/>
          <a:p>
            <a:r>
              <a:rPr lang="en-US">
                <a:latin typeface="Cambria" pitchFamily="18" charset="0"/>
              </a:rPr>
              <a:t>Three traditional </a:t>
            </a:r>
            <a:r>
              <a:rPr lang="en-US" altLang="en-US">
                <a:latin typeface="Cambria" pitchFamily="18" charset="0"/>
              </a:rPr>
              <a:t>“</a:t>
            </a:r>
            <a:r>
              <a:rPr lang="en-US">
                <a:latin typeface="Cambria" pitchFamily="18" charset="0"/>
              </a:rPr>
              <a:t>goodness of fit</a:t>
            </a:r>
            <a:r>
              <a:rPr lang="en-US" altLang="en-US">
                <a:latin typeface="Cambria" pitchFamily="18" charset="0"/>
              </a:rPr>
              <a:t>”</a:t>
            </a:r>
            <a:r>
              <a:rPr lang="en-US">
                <a:latin typeface="Cambria" pitchFamily="18" charset="0"/>
              </a:rPr>
              <a:t> statistics used:</a:t>
            </a:r>
          </a:p>
          <a:p>
            <a:pPr lvl="1"/>
            <a:r>
              <a:rPr lang="en-US">
                <a:latin typeface="Cambria" pitchFamily="18" charset="0"/>
              </a:rPr>
              <a:t>Comparative fit index (CFI - .92)</a:t>
            </a:r>
          </a:p>
          <a:p>
            <a:pPr lvl="1"/>
            <a:r>
              <a:rPr lang="en-US">
                <a:latin typeface="Cambria" pitchFamily="18" charset="0"/>
              </a:rPr>
              <a:t>*Root mean square error of approximation	 (RMSEA - .04)</a:t>
            </a:r>
          </a:p>
          <a:p>
            <a:pPr lvl="1"/>
            <a:r>
              <a:rPr lang="en-US">
                <a:latin typeface="Cambria" pitchFamily="18" charset="0"/>
              </a:rPr>
              <a:t>*Standardized root mean square residual 		(SRMR   - .48)</a:t>
            </a:r>
          </a:p>
          <a:p>
            <a:pPr lvl="2"/>
            <a:r>
              <a:rPr lang="en-US">
                <a:latin typeface="Cambria" pitchFamily="18" charset="0"/>
              </a:rPr>
              <a:t>Doll, Spies, Champion, Guerrero, Dooley, &amp; Turner, 2010 </a:t>
            </a:r>
          </a:p>
          <a:p>
            <a:pPr lvl="2"/>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558800"/>
            <a:ext cx="7772400" cy="508000"/>
          </a:xfrm>
        </p:spPr>
        <p:txBody>
          <a:bodyPr>
            <a:normAutofit fontScale="90000"/>
          </a:bodyPr>
          <a:lstStyle/>
          <a:p>
            <a:pPr>
              <a:defRPr/>
            </a:pPr>
            <a:r>
              <a:rPr lang="en-US" dirty="0">
                <a:latin typeface="Cambria"/>
                <a:cs typeface="Cambria"/>
              </a:rPr>
              <a:t>CMS: Correlations</a:t>
            </a:r>
            <a:br>
              <a:rPr lang="en-US" dirty="0">
                <a:latin typeface="Cambria"/>
                <a:cs typeface="Cambria"/>
              </a:rPr>
            </a:br>
            <a:r>
              <a:rPr lang="en-US" dirty="0">
                <a:latin typeface="Cambria"/>
                <a:cs typeface="Cambria"/>
              </a:rPr>
              <a:t> of subscales</a:t>
            </a:r>
          </a:p>
        </p:txBody>
      </p:sp>
      <p:pic>
        <p:nvPicPr>
          <p:cNvPr id="57346" name="Content Placeholder 6" descr="doll spies champion jpa 2010 (dragged).jpg"/>
          <p:cNvPicPr>
            <a:picLocks noGrp="1" noChangeAspect="1"/>
          </p:cNvPicPr>
          <p:nvPr>
            <p:ph idx="1"/>
          </p:nvPr>
        </p:nvPicPr>
        <p:blipFill rotWithShape="1">
          <a:blip r:embed="rId2">
            <a:extLst>
              <a:ext uri="{28A0092B-C50C-407E-A947-70E740481C1C}">
                <a14:useLocalDpi xmlns:a14="http://schemas.microsoft.com/office/drawing/2010/main" val="0"/>
              </a:ext>
            </a:extLst>
          </a:blip>
          <a:srcRect l="8665" t="4207" r="10013" b="8868"/>
          <a:stretch/>
        </p:blipFill>
        <p:spPr>
          <a:xfrm>
            <a:off x="4191000" y="457200"/>
            <a:ext cx="3749110" cy="6002977"/>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685800" y="635000"/>
            <a:ext cx="7772400" cy="965200"/>
          </a:xfrm>
        </p:spPr>
        <p:txBody>
          <a:bodyPr/>
          <a:lstStyle/>
          <a:p>
            <a:r>
              <a:rPr lang="en-US" sz="4400" dirty="0">
                <a:latin typeface="Cambria" pitchFamily="18" charset="0"/>
              </a:rPr>
              <a:t>In Conclusion:</a:t>
            </a:r>
          </a:p>
        </p:txBody>
      </p:sp>
      <p:sp>
        <p:nvSpPr>
          <p:cNvPr id="53250" name="Content Placeholder 2"/>
          <p:cNvSpPr>
            <a:spLocks noGrp="1"/>
          </p:cNvSpPr>
          <p:nvPr>
            <p:ph idx="1"/>
          </p:nvPr>
        </p:nvSpPr>
        <p:spPr>
          <a:xfrm>
            <a:off x="685800" y="1676400"/>
            <a:ext cx="7772400" cy="4114800"/>
          </a:xfrm>
        </p:spPr>
        <p:txBody>
          <a:bodyPr/>
          <a:lstStyle/>
          <a:p>
            <a:pPr marL="0" indent="0">
              <a:buNone/>
            </a:pPr>
            <a:r>
              <a:rPr lang="en-US" dirty="0">
                <a:latin typeface="Cambria" pitchFamily="18" charset="0"/>
              </a:rPr>
              <a:t>The </a:t>
            </a:r>
            <a:r>
              <a:rPr lang="en-US" dirty="0" err="1">
                <a:latin typeface="Cambria" pitchFamily="18" charset="0"/>
              </a:rPr>
              <a:t>ClassMaps</a:t>
            </a:r>
            <a:r>
              <a:rPr lang="en-US" dirty="0">
                <a:latin typeface="Cambria" pitchFamily="18" charset="0"/>
              </a:rPr>
              <a:t> Survey (2007) demonstrates:</a:t>
            </a:r>
          </a:p>
          <a:p>
            <a:pPr lvl="1"/>
            <a:r>
              <a:rPr lang="en-US" dirty="0">
                <a:latin typeface="Cambria" pitchFamily="18" charset="0"/>
              </a:rPr>
              <a:t>Reliability subscale estimates in .78 - .93 range</a:t>
            </a:r>
          </a:p>
          <a:p>
            <a:pPr lvl="1"/>
            <a:r>
              <a:rPr lang="en-US" dirty="0">
                <a:latin typeface="Cambria" pitchFamily="18" charset="0"/>
              </a:rPr>
              <a:t>Concurrent evidence of validity (Yale, FFS)</a:t>
            </a:r>
          </a:p>
          <a:p>
            <a:pPr lvl="1"/>
            <a:r>
              <a:rPr lang="en-US" dirty="0">
                <a:latin typeface="Cambria" pitchFamily="18" charset="0"/>
              </a:rPr>
              <a:t>Evidence from the exploratory &amp; confirmatory factor analysis supporting the validity of the scale development</a:t>
            </a:r>
          </a:p>
          <a:p>
            <a:pPr lvl="4"/>
            <a:r>
              <a:rPr lang="en-US" dirty="0">
                <a:latin typeface="Cambria" pitchFamily="18" charset="0"/>
              </a:rPr>
              <a:t>Doll, Spies, </a:t>
            </a:r>
            <a:r>
              <a:rPr lang="en-US" dirty="0" err="1">
                <a:latin typeface="Cambria" pitchFamily="18" charset="0"/>
              </a:rPr>
              <a:t>LeClair</a:t>
            </a:r>
            <a:r>
              <a:rPr lang="en-US" dirty="0">
                <a:latin typeface="Cambria" pitchFamily="18" charset="0"/>
              </a:rPr>
              <a:t>, </a:t>
            </a:r>
            <a:r>
              <a:rPr lang="en-US" dirty="0" err="1">
                <a:latin typeface="Cambria" pitchFamily="18" charset="0"/>
              </a:rPr>
              <a:t>Kurien</a:t>
            </a:r>
            <a:r>
              <a:rPr lang="en-US" dirty="0">
                <a:latin typeface="Cambria" pitchFamily="18" charset="0"/>
              </a:rPr>
              <a:t>, &amp; Foley, 2010</a:t>
            </a:r>
          </a:p>
          <a:p>
            <a:pPr lvl="4"/>
            <a:r>
              <a:rPr lang="en-US" dirty="0">
                <a:latin typeface="Cambria" pitchFamily="18" charset="0"/>
              </a:rPr>
              <a:t>Doll, Spies, Champion, Guerrero, Dooley, &amp; Turner, 2010</a:t>
            </a:r>
          </a:p>
        </p:txBody>
      </p:sp>
    </p:spTree>
    <p:extLst>
      <p:ext uri="{BB962C8B-B14F-4D97-AF65-F5344CB8AC3E}">
        <p14:creationId xmlns:p14="http://schemas.microsoft.com/office/powerpoint/2010/main" val="3049587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685800" y="3505200"/>
            <a:ext cx="7772400" cy="1143000"/>
          </a:xfrm>
        </p:spPr>
        <p:txBody>
          <a:bodyPr/>
          <a:lstStyle/>
          <a:p>
            <a:pPr eaLnBrk="1" hangingPunct="1"/>
            <a:r>
              <a:rPr lang="en-US" sz="4400">
                <a:latin typeface="Cambria" pitchFamily="18" charset="0"/>
              </a:rPr>
              <a:t>Case Example</a:t>
            </a:r>
            <a:endParaRPr lang="en-US">
              <a:latin typeface="Cambria"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p:cNvSpPr>
            <a:spLocks noGrp="1"/>
          </p:cNvSpPr>
          <p:nvPr>
            <p:ph idx="1"/>
          </p:nvPr>
        </p:nvSpPr>
        <p:spPr>
          <a:xfrm>
            <a:off x="304800" y="381000"/>
            <a:ext cx="8229600" cy="5791200"/>
          </a:xfrm>
        </p:spPr>
        <p:txBody>
          <a:bodyPr/>
          <a:lstStyle/>
          <a:p>
            <a:pPr marL="0" indent="0" algn="ctr" eaLnBrk="1" hangingPunct="1">
              <a:spcBef>
                <a:spcPct val="0"/>
              </a:spcBef>
              <a:buFontTx/>
              <a:buNone/>
            </a:pPr>
            <a:r>
              <a:rPr lang="en-US" sz="2800" b="1" dirty="0">
                <a:latin typeface="Cambria" pitchFamily="18" charset="0"/>
                <a:ea typeface="MS Mincho" pitchFamily="49" charset="-128"/>
              </a:rPr>
              <a:t>Case Example Introduction</a:t>
            </a:r>
          </a:p>
          <a:p>
            <a:pPr marL="0" indent="0" algn="ctr" eaLnBrk="1" hangingPunct="1">
              <a:spcBef>
                <a:spcPct val="0"/>
              </a:spcBef>
              <a:buFontTx/>
              <a:buNone/>
            </a:pPr>
            <a:endParaRPr lang="en-US" sz="1400" b="1" dirty="0">
              <a:latin typeface="Cambria" pitchFamily="18" charset="0"/>
              <a:ea typeface="MS Mincho" pitchFamily="49" charset="-128"/>
            </a:endParaRPr>
          </a:p>
          <a:p>
            <a:pPr marL="457200" lvl="1" indent="0" eaLnBrk="1" hangingPunct="1">
              <a:spcBef>
                <a:spcPct val="0"/>
              </a:spcBef>
              <a:buFontTx/>
              <a:buNone/>
            </a:pPr>
            <a:r>
              <a:rPr lang="en-US" sz="2000" dirty="0">
                <a:latin typeface="Cambria" pitchFamily="18" charset="0"/>
                <a:ea typeface="MS Mincho" pitchFamily="49" charset="-128"/>
              </a:rPr>
              <a:t>Mrs. Johnson is a 3</a:t>
            </a:r>
            <a:r>
              <a:rPr lang="en-US" sz="2000" baseline="30000" dirty="0">
                <a:latin typeface="Cambria" pitchFamily="18" charset="0"/>
                <a:ea typeface="MS Mincho" pitchFamily="49" charset="-128"/>
              </a:rPr>
              <a:t>rd</a:t>
            </a:r>
            <a:r>
              <a:rPr lang="en-US" sz="2000" dirty="0">
                <a:latin typeface="Cambria" pitchFamily="18" charset="0"/>
                <a:ea typeface="MS Mincho" pitchFamily="49" charset="-128"/>
              </a:rPr>
              <a:t> Grade Teacher at a public elementary school from the Midwest.</a:t>
            </a:r>
          </a:p>
          <a:p>
            <a:pPr marL="457200" lvl="1" indent="0" eaLnBrk="1" hangingPunct="1">
              <a:spcBef>
                <a:spcPct val="0"/>
              </a:spcBef>
              <a:buFontTx/>
              <a:buNone/>
            </a:pPr>
            <a:endParaRPr lang="en-US" sz="1400" dirty="0">
              <a:latin typeface="Cambria" pitchFamily="18" charset="0"/>
              <a:ea typeface="MS Mincho" pitchFamily="49" charset="-128"/>
            </a:endParaRPr>
          </a:p>
          <a:p>
            <a:pPr marL="457200" lvl="1" indent="0" eaLnBrk="1" hangingPunct="1">
              <a:spcBef>
                <a:spcPct val="0"/>
              </a:spcBef>
              <a:buFontTx/>
              <a:buNone/>
            </a:pPr>
            <a:r>
              <a:rPr lang="en-US" sz="2000" dirty="0">
                <a:latin typeface="Cambria" pitchFamily="18" charset="0"/>
                <a:ea typeface="MS Mincho" pitchFamily="49" charset="-128"/>
              </a:rPr>
              <a:t>She had noticed that her classroom has been exhibiting a high number of peer conflicts during music and physical education classes that negatively impacted the climate in her classroom.</a:t>
            </a:r>
          </a:p>
          <a:p>
            <a:pPr marL="457200" lvl="1" indent="0" eaLnBrk="1" hangingPunct="1">
              <a:spcBef>
                <a:spcPct val="0"/>
              </a:spcBef>
              <a:buFontTx/>
              <a:buNone/>
            </a:pPr>
            <a:endParaRPr lang="en-US" sz="1400" dirty="0">
              <a:latin typeface="Cambria" pitchFamily="18" charset="0"/>
              <a:ea typeface="MS Mincho" pitchFamily="49" charset="-128"/>
            </a:endParaRPr>
          </a:p>
          <a:p>
            <a:pPr marL="457200" lvl="1" indent="0" eaLnBrk="1" hangingPunct="1">
              <a:spcBef>
                <a:spcPct val="0"/>
              </a:spcBef>
              <a:buFontTx/>
              <a:buNone/>
            </a:pPr>
            <a:r>
              <a:rPr lang="en-US" sz="2000" dirty="0">
                <a:latin typeface="Cambria" pitchFamily="18" charset="0"/>
                <a:ea typeface="MS Mincho" pitchFamily="49" charset="-128"/>
              </a:rPr>
              <a:t>Students stated that they were frustrated with the amount of conflicts, and wanted to work on creating a more positive environment. </a:t>
            </a:r>
          </a:p>
          <a:p>
            <a:pPr marL="457200" lvl="1" indent="0" eaLnBrk="1" hangingPunct="1">
              <a:spcBef>
                <a:spcPct val="0"/>
              </a:spcBef>
              <a:buFontTx/>
              <a:buNone/>
            </a:pPr>
            <a:endParaRPr lang="en-US" sz="2000" dirty="0">
              <a:latin typeface="Cambria" pitchFamily="18" charset="0"/>
              <a:ea typeface="MS Mincho" pitchFamily="49" charset="-128"/>
            </a:endParaRPr>
          </a:p>
          <a:p>
            <a:pPr marL="457200" lvl="1" indent="0" eaLnBrk="1" hangingPunct="1">
              <a:spcBef>
                <a:spcPct val="0"/>
              </a:spcBef>
              <a:buFontTx/>
              <a:buNone/>
            </a:pPr>
            <a:r>
              <a:rPr lang="en-US" sz="2000" dirty="0">
                <a:latin typeface="Cambria" pitchFamily="18" charset="0"/>
                <a:ea typeface="MS Mincho" pitchFamily="49" charset="-128"/>
              </a:rPr>
              <a:t>Mrs. Johnson had been collecting data on the number of disruptive behaviors during both specials and recorded the weekly totals. This data, however, failed to capture the underlying problem.</a:t>
            </a:r>
          </a:p>
          <a:p>
            <a:pPr marL="457200" lvl="1" indent="0" eaLnBrk="1" hangingPunct="1">
              <a:spcBef>
                <a:spcPct val="0"/>
              </a:spcBef>
              <a:buFontTx/>
              <a:buNone/>
            </a:pPr>
            <a:endParaRPr lang="en-US" sz="1400" dirty="0">
              <a:latin typeface="Cambria" pitchFamily="18" charset="0"/>
              <a:ea typeface="MS Mincho" pitchFamily="49" charset="-128"/>
            </a:endParaRPr>
          </a:p>
          <a:p>
            <a:pPr marL="457200" lvl="1" indent="0" eaLnBrk="1" hangingPunct="1">
              <a:spcBef>
                <a:spcPct val="0"/>
              </a:spcBef>
              <a:buFontTx/>
              <a:buNone/>
            </a:pPr>
            <a:r>
              <a:rPr lang="en-US" sz="2000" dirty="0">
                <a:latin typeface="Cambria" pitchFamily="18" charset="0"/>
                <a:ea typeface="MS Mincho" pitchFamily="49" charset="-128"/>
              </a:rPr>
              <a:t>One of Mrs. Johnson</a:t>
            </a:r>
            <a:r>
              <a:rPr lang="en-US" altLang="en-US" sz="2000" dirty="0">
                <a:latin typeface="Cambria" pitchFamily="18" charset="0"/>
                <a:ea typeface="MS Mincho" pitchFamily="49" charset="-128"/>
              </a:rPr>
              <a:t>’</a:t>
            </a:r>
            <a:r>
              <a:rPr lang="en-US" sz="2000" dirty="0">
                <a:latin typeface="Cambria" pitchFamily="18" charset="0"/>
                <a:ea typeface="MS Mincho" pitchFamily="49" charset="-128"/>
              </a:rPr>
              <a:t>s colleagues suggested she try the </a:t>
            </a:r>
            <a:r>
              <a:rPr lang="en-US" sz="2000" dirty="0" err="1">
                <a:latin typeface="Cambria" pitchFamily="18" charset="0"/>
                <a:ea typeface="MS Mincho" pitchFamily="49" charset="-128"/>
              </a:rPr>
              <a:t>ClassMaps</a:t>
            </a:r>
            <a:r>
              <a:rPr lang="en-US" sz="2000" dirty="0">
                <a:latin typeface="Cambria" pitchFamily="18" charset="0"/>
                <a:ea typeface="MS Mincho" pitchFamily="49" charset="-128"/>
              </a:rPr>
              <a:t> Survey and to run a classroom meeting to see if she could get a bigger picture of the problem.</a:t>
            </a:r>
          </a:p>
          <a:p>
            <a:pPr marL="0" indent="0" eaLnBrk="1" hangingPunct="1">
              <a:spcBef>
                <a:spcPct val="0"/>
              </a:spcBef>
              <a:buFont typeface="Wingdings" pitchFamily="2" charset="2"/>
              <a:buChar char="q"/>
            </a:pPr>
            <a:endParaRPr lang="en-US" sz="2000" dirty="0">
              <a:latin typeface="Times New Roman" pitchFamily="18" charset="0"/>
              <a:ea typeface="MS Mincho" pitchFamily="49" charset="-128"/>
            </a:endParaRPr>
          </a:p>
          <a:p>
            <a:pPr marL="0" indent="0" eaLnBrk="1" hangingPunct="1">
              <a:spcBef>
                <a:spcPct val="0"/>
              </a:spcBef>
              <a:buFontTx/>
              <a:buNone/>
            </a:pPr>
            <a:endParaRPr lang="en-US" dirty="0">
              <a:latin typeface="Times New Roman" pitchFamily="18" charset="0"/>
              <a:ea typeface="MS Mincho" pitchFamily="49" charset="-128"/>
            </a:endParaRPr>
          </a:p>
          <a:p>
            <a:pPr marL="0" indent="0" eaLnBrk="1" hangingPunct="1"/>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hangingPunct="1">
              <a:defRPr/>
            </a:pPr>
            <a:r>
              <a:rPr lang="en-US" dirty="0">
                <a:latin typeface="Cambria"/>
                <a:cs typeface="Cambria"/>
              </a:rPr>
              <a:t>Step One: Classroom Needs Assessment</a:t>
            </a:r>
          </a:p>
        </p:txBody>
      </p:sp>
      <p:sp>
        <p:nvSpPr>
          <p:cNvPr id="18435" name="Content Placeholder 2"/>
          <p:cNvSpPr>
            <a:spLocks noGrp="1"/>
          </p:cNvSpPr>
          <p:nvPr>
            <p:ph idx="1"/>
          </p:nvPr>
        </p:nvSpPr>
        <p:spPr>
          <a:xfrm>
            <a:off x="685800" y="1447800"/>
            <a:ext cx="7772400" cy="4495800"/>
          </a:xfrm>
        </p:spPr>
        <p:txBody>
          <a:bodyPr/>
          <a:lstStyle/>
          <a:p>
            <a:pPr marL="457200" indent="-457200" eaLnBrk="1" hangingPunct="1">
              <a:buFontTx/>
              <a:buAutoNum type="arabicPeriod"/>
            </a:pPr>
            <a:r>
              <a:rPr lang="en-US" sz="2400" dirty="0">
                <a:latin typeface="Cambria" pitchFamily="18" charset="0"/>
              </a:rPr>
              <a:t>Administer the ClassMaps survey to students using the online or paper and pencil formats</a:t>
            </a:r>
          </a:p>
          <a:p>
            <a:pPr marL="685800" lvl="1" eaLnBrk="1" hangingPunct="1"/>
            <a:r>
              <a:rPr lang="en-US" sz="1800" dirty="0">
                <a:latin typeface="Cambria" pitchFamily="18" charset="0"/>
              </a:rPr>
              <a:t>Mrs. Johnson administered the ClassMaps survey to her class of 21 students. </a:t>
            </a:r>
          </a:p>
          <a:p>
            <a:pPr marL="457200" indent="-457200" eaLnBrk="1" hangingPunct="1">
              <a:buFontTx/>
              <a:buAutoNum type="arabicPeriod"/>
            </a:pPr>
            <a:r>
              <a:rPr lang="en-US" sz="2400" dirty="0">
                <a:latin typeface="Cambria" pitchFamily="18" charset="0"/>
              </a:rPr>
              <a:t>Analyze results and prioritize classroom needs</a:t>
            </a:r>
          </a:p>
          <a:p>
            <a:pPr marL="685800" lvl="1" eaLnBrk="1" hangingPunct="1"/>
            <a:r>
              <a:rPr lang="en-US" sz="1800" dirty="0">
                <a:latin typeface="Cambria" pitchFamily="18" charset="0"/>
              </a:rPr>
              <a:t>The </a:t>
            </a:r>
            <a:r>
              <a:rPr lang="en-US" altLang="en-US" sz="1800" dirty="0">
                <a:latin typeface="Cambria" pitchFamily="18" charset="0"/>
              </a:rPr>
              <a:t>“</a:t>
            </a:r>
            <a:r>
              <a:rPr lang="en-US" sz="1800" dirty="0">
                <a:latin typeface="Cambria" pitchFamily="18" charset="0"/>
              </a:rPr>
              <a:t>Following the Class Rules</a:t>
            </a:r>
            <a:r>
              <a:rPr lang="en-US" altLang="en-US" sz="1800" dirty="0">
                <a:latin typeface="Cambria" pitchFamily="18" charset="0"/>
              </a:rPr>
              <a:t>”</a:t>
            </a:r>
            <a:r>
              <a:rPr lang="en-US" sz="1800" dirty="0">
                <a:latin typeface="Cambria" pitchFamily="18" charset="0"/>
              </a:rPr>
              <a:t> subscale indicated that students reported few children were following classroom rules. Mrs. Johnson decided to focus on this in the classroom meeting. </a:t>
            </a:r>
          </a:p>
          <a:p>
            <a:pPr marL="457200" indent="-457200" eaLnBrk="1" hangingPunct="1">
              <a:buFontTx/>
              <a:buAutoNum type="arabicPeriod"/>
            </a:pPr>
            <a:r>
              <a:rPr lang="en-US" sz="2400" dirty="0">
                <a:latin typeface="Cambria" pitchFamily="18" charset="0"/>
              </a:rPr>
              <a:t>Create a graph or visual representation of the data to share with the class during the classroom meeting</a:t>
            </a:r>
          </a:p>
          <a:p>
            <a:pPr marL="685800" lvl="1" eaLnBrk="1" hangingPunct="1"/>
            <a:r>
              <a:rPr lang="en-US" sz="1800" dirty="0">
                <a:latin typeface="Cambria" pitchFamily="18" charset="0"/>
              </a:rPr>
              <a:t>Mrs. Johnson graphed both the weekly totals of disruptive behaviors and the </a:t>
            </a:r>
            <a:r>
              <a:rPr lang="en-US" altLang="en-US" sz="1800" dirty="0">
                <a:latin typeface="Cambria" pitchFamily="18" charset="0"/>
              </a:rPr>
              <a:t>“</a:t>
            </a:r>
            <a:r>
              <a:rPr lang="en-US" sz="1800" dirty="0">
                <a:latin typeface="Cambria" pitchFamily="18" charset="0"/>
              </a:rPr>
              <a:t>Following Class Rules</a:t>
            </a:r>
            <a:r>
              <a:rPr lang="en-US" altLang="en-US" sz="1800" dirty="0">
                <a:latin typeface="Cambria" pitchFamily="18" charset="0"/>
              </a:rPr>
              <a:t>”</a:t>
            </a:r>
            <a:r>
              <a:rPr lang="en-US" sz="1800" dirty="0">
                <a:latin typeface="Cambria" pitchFamily="18" charset="0"/>
              </a:rPr>
              <a:t> results from the ClassMaps survey</a:t>
            </a:r>
          </a:p>
        </p:txBody>
      </p:sp>
      <p:sp>
        <p:nvSpPr>
          <p:cNvPr id="3" name="Curved Right Arrow 2"/>
          <p:cNvSpPr/>
          <p:nvPr/>
        </p:nvSpPr>
        <p:spPr bwMode="auto">
          <a:xfrm>
            <a:off x="685800" y="457200"/>
            <a:ext cx="457200" cy="609600"/>
          </a:xfrm>
          <a:prstGeom prst="curvedRightArrow">
            <a:avLst/>
          </a:prstGeom>
          <a:solidFill>
            <a:srgbClr val="6C0000"/>
          </a:solidFill>
          <a:ln w="9525" cap="flat" cmpd="sng" algn="ctr">
            <a:solidFill>
              <a:srgbClr val="6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8435">
                                            <p:txEl>
                                              <p:pRg st="0" end="0"/>
                                            </p:txEl>
                                          </p:spTgt>
                                        </p:tgtEl>
                                        <p:attrNameLst>
                                          <p:attrName>style.visibility</p:attrName>
                                        </p:attrNameLst>
                                      </p:cBhvr>
                                      <p:to>
                                        <p:strVal val="visible"/>
                                      </p:to>
                                    </p:set>
                                    <p:animEffect transition="in" filter="fade">
                                      <p:cBhvr>
                                        <p:cTn id="10" dur="500"/>
                                        <p:tgtEl>
                                          <p:spTgt spid="1843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Effect transition="in" filter="fade">
                                      <p:cBhvr>
                                        <p:cTn id="13" dur="500"/>
                                        <p:tgtEl>
                                          <p:spTgt spid="18435">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8435">
                                            <p:txEl>
                                              <p:pRg st="2" end="2"/>
                                            </p:txEl>
                                          </p:spTgt>
                                        </p:tgtEl>
                                        <p:attrNameLst>
                                          <p:attrName>style.visibility</p:attrName>
                                        </p:attrNameLst>
                                      </p:cBhvr>
                                      <p:to>
                                        <p:strVal val="visible"/>
                                      </p:to>
                                    </p:set>
                                    <p:animEffect transition="in" filter="fade">
                                      <p:cBhvr>
                                        <p:cTn id="18" dur="500"/>
                                        <p:tgtEl>
                                          <p:spTgt spid="18435">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8435">
                                            <p:txEl>
                                              <p:pRg st="3" end="3"/>
                                            </p:txEl>
                                          </p:spTgt>
                                        </p:tgtEl>
                                        <p:attrNameLst>
                                          <p:attrName>style.visibility</p:attrName>
                                        </p:attrNameLst>
                                      </p:cBhvr>
                                      <p:to>
                                        <p:strVal val="visible"/>
                                      </p:to>
                                    </p:set>
                                    <p:animEffect transition="in" filter="fade">
                                      <p:cBhvr>
                                        <p:cTn id="21" dur="500"/>
                                        <p:tgtEl>
                                          <p:spTgt spid="18435">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8435">
                                            <p:txEl>
                                              <p:pRg st="4" end="4"/>
                                            </p:txEl>
                                          </p:spTgt>
                                        </p:tgtEl>
                                        <p:attrNameLst>
                                          <p:attrName>style.visibility</p:attrName>
                                        </p:attrNameLst>
                                      </p:cBhvr>
                                      <p:to>
                                        <p:strVal val="visible"/>
                                      </p:to>
                                    </p:set>
                                    <p:animEffect transition="in" filter="fade">
                                      <p:cBhvr>
                                        <p:cTn id="26" dur="500"/>
                                        <p:tgtEl>
                                          <p:spTgt spid="18435">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8435">
                                            <p:txEl>
                                              <p:pRg st="5" end="5"/>
                                            </p:txEl>
                                          </p:spTgt>
                                        </p:tgtEl>
                                        <p:attrNameLst>
                                          <p:attrName>style.visibility</p:attrName>
                                        </p:attrNameLst>
                                      </p:cBhvr>
                                      <p:to>
                                        <p:strVal val="visible"/>
                                      </p:to>
                                    </p:set>
                                    <p:animEffect transition="in" filter="fade">
                                      <p:cBhvr>
                                        <p:cTn id="29" dur="5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dirty="0">
                <a:latin typeface="Cambria"/>
                <a:cs typeface="Cambria"/>
              </a:rPr>
              <a:t>There are many ways to share data </a:t>
            </a:r>
            <a:br>
              <a:rPr lang="en-US" dirty="0">
                <a:latin typeface="Cambria"/>
                <a:cs typeface="Cambria"/>
              </a:rPr>
            </a:br>
            <a:r>
              <a:rPr lang="en-US" dirty="0">
                <a:latin typeface="Cambria"/>
                <a:cs typeface="Cambria"/>
              </a:rPr>
              <a:t>with students…</a:t>
            </a:r>
          </a:p>
        </p:txBody>
      </p:sp>
      <p:pic>
        <p:nvPicPr>
          <p:cNvPr id="13" name="Content Placeholder 1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81000" y="1904760"/>
            <a:ext cx="4114800" cy="3353040"/>
          </a:xfrm>
        </p:spPr>
      </p:pic>
      <p:pic>
        <p:nvPicPr>
          <p:cNvPr id="14" name="Content Placeholder 1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2095228"/>
            <a:ext cx="4038600" cy="3010172"/>
          </a:xfrm>
        </p:spPr>
      </p:pic>
      <p:sp>
        <p:nvSpPr>
          <p:cNvPr id="15" name="Rectangle 14"/>
          <p:cNvSpPr/>
          <p:nvPr/>
        </p:nvSpPr>
        <p:spPr bwMode="auto">
          <a:xfrm>
            <a:off x="2286000" y="5029200"/>
            <a:ext cx="838200"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Rectangle 15"/>
          <p:cNvSpPr/>
          <p:nvPr/>
        </p:nvSpPr>
        <p:spPr bwMode="auto">
          <a:xfrm>
            <a:off x="6553200" y="4876800"/>
            <a:ext cx="533400" cy="152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381000"/>
            <a:ext cx="8229600" cy="808038"/>
          </a:xfrm>
        </p:spPr>
        <p:txBody>
          <a:bodyPr/>
          <a:lstStyle/>
          <a:p>
            <a:pPr algn="ctr" eaLnBrk="1" hangingPunct="1"/>
            <a:r>
              <a:rPr lang="en-US" dirty="0">
                <a:latin typeface="Cambria" pitchFamily="18" charset="0"/>
              </a:rPr>
              <a:t>Here</a:t>
            </a:r>
            <a:r>
              <a:rPr lang="ja-JP" altLang="en-US" dirty="0">
                <a:latin typeface="Cambria" pitchFamily="18" charset="0"/>
              </a:rPr>
              <a:t>’</a:t>
            </a:r>
            <a:r>
              <a:rPr lang="en-US" altLang="ja-JP" dirty="0">
                <a:latin typeface="Cambria" pitchFamily="18" charset="0"/>
              </a:rPr>
              <a:t>s how Mrs. Johnson </a:t>
            </a:r>
            <a:br>
              <a:rPr lang="en-US" altLang="ja-JP" dirty="0">
                <a:latin typeface="Cambria" pitchFamily="18" charset="0"/>
              </a:rPr>
            </a:br>
            <a:r>
              <a:rPr lang="en-US" altLang="ja-JP" dirty="0">
                <a:latin typeface="Cambria" pitchFamily="18" charset="0"/>
              </a:rPr>
              <a:t>graphed her classroom data</a:t>
            </a:r>
            <a:endParaRPr lang="en-US" dirty="0">
              <a:latin typeface="Cambria" pitchFamily="18" charset="0"/>
            </a:endParaRPr>
          </a:p>
        </p:txBody>
      </p:sp>
      <p:sp>
        <p:nvSpPr>
          <p:cNvPr id="21506" name="TextBox 12"/>
          <p:cNvSpPr txBox="1">
            <a:spLocks noChangeArrowheads="1"/>
          </p:cNvSpPr>
          <p:nvPr/>
        </p:nvSpPr>
        <p:spPr bwMode="auto">
          <a:xfrm>
            <a:off x="2286000" y="5848350"/>
            <a:ext cx="45751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2000" b="1">
                <a:latin typeface="Cambria" pitchFamily="18" charset="0"/>
              </a:rPr>
              <a:t>What do you notice about these data?</a:t>
            </a:r>
          </a:p>
        </p:txBody>
      </p:sp>
      <p:graphicFrame>
        <p:nvGraphicFramePr>
          <p:cNvPr id="8" name="Diagram 7"/>
          <p:cNvGraphicFramePr/>
          <p:nvPr/>
        </p:nvGraphicFramePr>
        <p:xfrm>
          <a:off x="0" y="1371600"/>
          <a:ext cx="90678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Placeholder 4"/>
          <p:cNvSpPr>
            <a:spLocks noGrp="1"/>
          </p:cNvSpPr>
          <p:nvPr>
            <p:ph type="body" idx="1"/>
          </p:nvPr>
        </p:nvSpPr>
        <p:spPr/>
        <p:txBody>
          <a:bodyPr/>
          <a:lstStyle/>
          <a:p>
            <a:pPr eaLnBrk="1" hangingPunct="1"/>
            <a:r>
              <a:rPr lang="en-US" sz="4000">
                <a:latin typeface="Cambria" pitchFamily="18" charset="0"/>
              </a:rPr>
              <a:t>A primary goal of schools should be to enhance natural supports for psychological wellness in the school environments where students reside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5000"/>
            <a:ext cx="7772400" cy="508000"/>
          </a:xfrm>
        </p:spPr>
        <p:txBody>
          <a:bodyPr>
            <a:normAutofit fontScale="90000"/>
          </a:bodyPr>
          <a:lstStyle/>
          <a:p>
            <a:pPr algn="ctr" eaLnBrk="1" hangingPunct="1">
              <a:defRPr/>
            </a:pPr>
            <a:r>
              <a:rPr lang="en-US" dirty="0">
                <a:latin typeface="Cambria"/>
                <a:cs typeface="Cambria"/>
              </a:rPr>
              <a:t>Step Two: The Classroom Meeting </a:t>
            </a:r>
            <a:br>
              <a:rPr lang="en-US" dirty="0">
                <a:latin typeface="Cambria"/>
                <a:cs typeface="Cambria"/>
              </a:rPr>
            </a:br>
            <a:r>
              <a:rPr lang="en-US" sz="3200" i="1" dirty="0">
                <a:latin typeface="Cambria"/>
                <a:cs typeface="Cambria"/>
              </a:rPr>
              <a:t>Making meaning of the classroom data</a:t>
            </a:r>
          </a:p>
        </p:txBody>
      </p:sp>
      <p:sp>
        <p:nvSpPr>
          <p:cNvPr id="21507" name="Content Placeholder 2"/>
          <p:cNvSpPr>
            <a:spLocks noGrp="1"/>
          </p:cNvSpPr>
          <p:nvPr>
            <p:ph idx="1"/>
          </p:nvPr>
        </p:nvSpPr>
        <p:spPr>
          <a:xfrm>
            <a:off x="457200" y="1828800"/>
            <a:ext cx="8305800" cy="4876800"/>
          </a:xfrm>
        </p:spPr>
        <p:txBody>
          <a:bodyPr/>
          <a:lstStyle/>
          <a:p>
            <a:pPr eaLnBrk="1" hangingPunct="1"/>
            <a:r>
              <a:rPr lang="en-US" sz="2600" dirty="0">
                <a:latin typeface="Cambria" pitchFamily="18" charset="0"/>
              </a:rPr>
              <a:t>The classroom meeting allows students and teachers to make sense of the data and identify classroom strengths and weaknesses</a:t>
            </a:r>
          </a:p>
          <a:p>
            <a:pPr eaLnBrk="1" hangingPunct="1"/>
            <a:r>
              <a:rPr lang="en-US" sz="2600" dirty="0">
                <a:latin typeface="Cambria" pitchFamily="18" charset="0"/>
              </a:rPr>
              <a:t>Four main questions structure the classroom meeting:</a:t>
            </a:r>
          </a:p>
          <a:p>
            <a:pPr marL="2171700" lvl="4" indent="-457200" eaLnBrk="1" hangingPunct="1">
              <a:lnSpc>
                <a:spcPct val="150000"/>
              </a:lnSpc>
              <a:buFontTx/>
              <a:buAutoNum type="arabicPeriod"/>
            </a:pPr>
            <a:r>
              <a:rPr lang="en-US" sz="2400" i="1" dirty="0">
                <a:latin typeface="Cambria" pitchFamily="18" charset="0"/>
              </a:rPr>
              <a:t>Is this true? </a:t>
            </a:r>
          </a:p>
          <a:p>
            <a:pPr marL="2171700" lvl="4" indent="-457200" eaLnBrk="1" hangingPunct="1">
              <a:lnSpc>
                <a:spcPct val="150000"/>
              </a:lnSpc>
              <a:buFontTx/>
              <a:buAutoNum type="arabicPeriod"/>
            </a:pPr>
            <a:r>
              <a:rPr lang="en-US" sz="2400" i="1" dirty="0">
                <a:latin typeface="Cambria" pitchFamily="18" charset="0"/>
              </a:rPr>
              <a:t>Why do you think this is happening?</a:t>
            </a:r>
          </a:p>
          <a:p>
            <a:pPr marL="2171700" lvl="4" indent="-457200" eaLnBrk="1" hangingPunct="1">
              <a:lnSpc>
                <a:spcPct val="150000"/>
              </a:lnSpc>
              <a:buFontTx/>
              <a:buAutoNum type="arabicPeriod"/>
            </a:pPr>
            <a:r>
              <a:rPr lang="en-US" sz="2400" i="1" dirty="0">
                <a:latin typeface="Cambria" pitchFamily="18" charset="0"/>
              </a:rPr>
              <a:t>What can kids do about it? </a:t>
            </a:r>
          </a:p>
          <a:p>
            <a:pPr marL="2171700" lvl="4" indent="-457200" eaLnBrk="1" hangingPunct="1">
              <a:lnSpc>
                <a:spcPct val="150000"/>
              </a:lnSpc>
              <a:buFontTx/>
              <a:buAutoNum type="arabicPeriod"/>
            </a:pPr>
            <a:r>
              <a:rPr lang="en-US" sz="2400" i="1" dirty="0">
                <a:latin typeface="Cambria" pitchFamily="18" charset="0"/>
              </a:rPr>
              <a:t>What can teachers do about it? </a:t>
            </a:r>
          </a:p>
        </p:txBody>
      </p:sp>
      <p:sp>
        <p:nvSpPr>
          <p:cNvPr id="4" name="Curved Right Arrow 3"/>
          <p:cNvSpPr/>
          <p:nvPr/>
        </p:nvSpPr>
        <p:spPr bwMode="auto">
          <a:xfrm>
            <a:off x="1066800" y="457200"/>
            <a:ext cx="457200" cy="609600"/>
          </a:xfrm>
          <a:prstGeom prst="curvedRightArrow">
            <a:avLst/>
          </a:prstGeom>
          <a:solidFill>
            <a:srgbClr val="6C0000"/>
          </a:solidFill>
          <a:ln w="9525" cap="flat" cmpd="sng" algn="ctr">
            <a:solidFill>
              <a:srgbClr val="6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07">
                                            <p:txEl>
                                              <p:pRg st="0" end="0"/>
                                            </p:txEl>
                                          </p:spTgt>
                                        </p:tgtEl>
                                        <p:attrNameLst>
                                          <p:attrName>style.visibility</p:attrName>
                                        </p:attrNameLst>
                                      </p:cBhvr>
                                      <p:to>
                                        <p:strVal val="visible"/>
                                      </p:to>
                                    </p:set>
                                    <p:animEffect transition="in" filter="fade">
                                      <p:cBhvr>
                                        <p:cTn id="10" dur="500"/>
                                        <p:tgtEl>
                                          <p:spTgt spid="2150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507">
                                            <p:txEl>
                                              <p:pRg st="1" end="1"/>
                                            </p:txEl>
                                          </p:spTgt>
                                        </p:tgtEl>
                                        <p:attrNameLst>
                                          <p:attrName>style.visibility</p:attrName>
                                        </p:attrNameLst>
                                      </p:cBhvr>
                                      <p:to>
                                        <p:strVal val="visible"/>
                                      </p:to>
                                    </p:set>
                                    <p:animEffect transition="in" filter="fade">
                                      <p:cBhvr>
                                        <p:cTn id="15" dur="500"/>
                                        <p:tgtEl>
                                          <p:spTgt spid="2150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507">
                                            <p:txEl>
                                              <p:pRg st="2" end="2"/>
                                            </p:txEl>
                                          </p:spTgt>
                                        </p:tgtEl>
                                        <p:attrNameLst>
                                          <p:attrName>style.visibility</p:attrName>
                                        </p:attrNameLst>
                                      </p:cBhvr>
                                      <p:to>
                                        <p:strVal val="visible"/>
                                      </p:to>
                                    </p:set>
                                    <p:animEffect transition="in" filter="fade">
                                      <p:cBhvr>
                                        <p:cTn id="20" dur="1500"/>
                                        <p:tgtEl>
                                          <p:spTgt spid="21507">
                                            <p:txEl>
                                              <p:pRg st="2" end="2"/>
                                            </p:txEl>
                                          </p:spTgt>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1507">
                                            <p:txEl>
                                              <p:pRg st="3" end="3"/>
                                            </p:txEl>
                                          </p:spTgt>
                                        </p:tgtEl>
                                        <p:attrNameLst>
                                          <p:attrName>style.visibility</p:attrName>
                                        </p:attrNameLst>
                                      </p:cBhvr>
                                      <p:to>
                                        <p:strVal val="visible"/>
                                      </p:to>
                                    </p:set>
                                    <p:animEffect transition="in" filter="fade">
                                      <p:cBhvr>
                                        <p:cTn id="24" dur="1500"/>
                                        <p:tgtEl>
                                          <p:spTgt spid="21507">
                                            <p:txEl>
                                              <p:pRg st="3" end="3"/>
                                            </p:txEl>
                                          </p:spTgt>
                                        </p:tgtEl>
                                      </p:cBhvr>
                                    </p:animEffect>
                                  </p:childTnLst>
                                </p:cTn>
                              </p:par>
                            </p:childTnLst>
                          </p:cTn>
                        </p:par>
                        <p:par>
                          <p:cTn id="25" fill="hold" nodeType="afterGroup">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21507">
                                            <p:txEl>
                                              <p:pRg st="4" end="4"/>
                                            </p:txEl>
                                          </p:spTgt>
                                        </p:tgtEl>
                                        <p:attrNameLst>
                                          <p:attrName>style.visibility</p:attrName>
                                        </p:attrNameLst>
                                      </p:cBhvr>
                                      <p:to>
                                        <p:strVal val="visible"/>
                                      </p:to>
                                    </p:set>
                                    <p:animEffect transition="in" filter="fade">
                                      <p:cBhvr>
                                        <p:cTn id="28" dur="1500"/>
                                        <p:tgtEl>
                                          <p:spTgt spid="21507">
                                            <p:txEl>
                                              <p:pRg st="4" end="4"/>
                                            </p:txEl>
                                          </p:spTgt>
                                        </p:tgtEl>
                                      </p:cBhvr>
                                    </p:animEffect>
                                  </p:childTnLst>
                                </p:cTn>
                              </p:par>
                            </p:childTnLst>
                          </p:cTn>
                        </p:par>
                        <p:par>
                          <p:cTn id="29" fill="hold" nodeType="afterGroup">
                            <p:stCondLst>
                              <p:cond delay="4500"/>
                            </p:stCondLst>
                            <p:childTnLst>
                              <p:par>
                                <p:cTn id="30" presetID="10" presetClass="entr" presetSubtype="0" fill="hold" grpId="0" nodeType="afterEffect">
                                  <p:stCondLst>
                                    <p:cond delay="0"/>
                                  </p:stCondLst>
                                  <p:childTnLst>
                                    <p:set>
                                      <p:cBhvr>
                                        <p:cTn id="31" dur="1" fill="hold">
                                          <p:stCondLst>
                                            <p:cond delay="0"/>
                                          </p:stCondLst>
                                        </p:cTn>
                                        <p:tgtEl>
                                          <p:spTgt spid="21507">
                                            <p:txEl>
                                              <p:pRg st="5" end="5"/>
                                            </p:txEl>
                                          </p:spTgt>
                                        </p:tgtEl>
                                        <p:attrNameLst>
                                          <p:attrName>style.visibility</p:attrName>
                                        </p:attrNameLst>
                                      </p:cBhvr>
                                      <p:to>
                                        <p:strVal val="visible"/>
                                      </p:to>
                                    </p:set>
                                    <p:animEffect transition="in" filter="fade">
                                      <p:cBhvr>
                                        <p:cTn id="32" dur="1500"/>
                                        <p:tgtEl>
                                          <p:spTgt spid="215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assMeetingNASP.m4v">
            <a:hlinkClick r:id="" action="ppaction://media"/>
          </p:cNvPr>
          <p:cNvPicPr>
            <a:picLocks noChangeAspect="1"/>
          </p:cNvPicPr>
          <p:nvPr>
            <a:videoFile r:link="rId2"/>
            <p:extLst>
              <p:ext uri="{DAA4B4D4-6D71-4841-9C94-3DE7FCFB9230}">
                <p14:media xmlns:p14="http://schemas.microsoft.com/office/powerpoint/2010/main" r:embed="rId1">
                  <p14:fade in="500" out="500"/>
                </p14:media>
              </p:ext>
            </p:extLst>
          </p:nvPr>
        </p:nvPicPr>
        <p:blipFill>
          <a:blip r:embed="rId4"/>
          <a:stretch>
            <a:fillRect/>
          </a:stretch>
        </p:blipFill>
        <p:spPr>
          <a:xfrm>
            <a:off x="1447800" y="1750786"/>
            <a:ext cx="6096000" cy="3429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remove"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482600"/>
            <a:ext cx="7772400" cy="508000"/>
          </a:xfrm>
        </p:spPr>
        <p:txBody>
          <a:bodyPr/>
          <a:lstStyle/>
          <a:p>
            <a:pPr eaLnBrk="1" hangingPunct="1"/>
            <a:r>
              <a:rPr lang="en-US" dirty="0">
                <a:latin typeface="Cambria" pitchFamily="18" charset="0"/>
              </a:rPr>
              <a:t>Make Sense Of The Classroom Data</a:t>
            </a:r>
          </a:p>
        </p:txBody>
      </p:sp>
      <p:graphicFrame>
        <p:nvGraphicFramePr>
          <p:cNvPr id="3" name="Diagram 2"/>
          <p:cNvGraphicFramePr/>
          <p:nvPr>
            <p:extLst>
              <p:ext uri="{D42A27DB-BD31-4B8C-83A1-F6EECF244321}">
                <p14:modId xmlns:p14="http://schemas.microsoft.com/office/powerpoint/2010/main" val="468721400"/>
              </p:ext>
            </p:extLst>
          </p:nvPr>
        </p:nvGraphicFramePr>
        <p:xfrm>
          <a:off x="457200" y="1219200"/>
          <a:ext cx="83058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eaLnBrk="1" hangingPunct="1">
              <a:defRPr/>
            </a:pPr>
            <a:r>
              <a:rPr lang="en-US" dirty="0">
                <a:latin typeface="Cambria"/>
                <a:cs typeface="Cambria"/>
              </a:rPr>
              <a:t>Step Three: Planning &amp; Implementing Classroom Change</a:t>
            </a:r>
          </a:p>
        </p:txBody>
      </p:sp>
      <p:pic>
        <p:nvPicPr>
          <p:cNvPr id="7" name="Content Placeholder 6" descr="worksheet 2 - Microsoft Word"/>
          <p:cNvPicPr>
            <a:picLocks noGrp="1" noChangeAspect="1"/>
          </p:cNvPicPr>
          <p:nvPr>
            <p:ph sz="half" idx="2"/>
          </p:nvPr>
        </p:nvPicPr>
        <p:blipFill>
          <a:blip r:embed="rId3">
            <a:extLst>
              <a:ext uri="{28A0092B-C50C-407E-A947-70E740481C1C}">
                <a14:useLocalDpi xmlns:a14="http://schemas.microsoft.com/office/drawing/2010/main" val="0"/>
              </a:ext>
            </a:extLst>
          </a:blip>
          <a:srcRect l="18713" t="33430" r="21452" b="10561"/>
          <a:stretch>
            <a:fillRect/>
          </a:stretch>
        </p:blipFill>
        <p:spPr>
          <a:xfrm>
            <a:off x="685800" y="1752600"/>
            <a:ext cx="6029141" cy="3352800"/>
          </a:xfrm>
          <a:ln cap="sq">
            <a:solidFill>
              <a:srgbClr val="606060"/>
            </a:solidFill>
            <a:miter lim="800000"/>
            <a:headEnd/>
            <a:tailEnd/>
          </a:ln>
          <a:effectLst>
            <a:outerShdw blurRad="50800" dist="38100" dir="2700000" algn="tl" rotWithShape="0">
              <a:srgbClr val="000000">
                <a:alpha val="42998"/>
              </a:srgbClr>
            </a:outerShdw>
          </a:effectLst>
        </p:spPr>
      </p:pic>
      <p:sp>
        <p:nvSpPr>
          <p:cNvPr id="27650" name="Content Placeholder 1"/>
          <p:cNvSpPr>
            <a:spLocks noGrp="1"/>
          </p:cNvSpPr>
          <p:nvPr>
            <p:ph sz="half" idx="1"/>
          </p:nvPr>
        </p:nvSpPr>
        <p:spPr>
          <a:xfrm>
            <a:off x="4038600" y="2819400"/>
            <a:ext cx="3810000" cy="3352800"/>
          </a:xfrm>
          <a:solidFill>
            <a:schemeClr val="bg1"/>
          </a:solidFill>
          <a:ln>
            <a:solidFill>
              <a:schemeClr val="bg1">
                <a:lumMod val="65000"/>
              </a:schemeClr>
            </a:solidFill>
          </a:ln>
          <a:effectLst>
            <a:outerShdw blurRad="50800" dist="38100" dir="10800000" algn="r" rotWithShape="0">
              <a:prstClr val="black">
                <a:alpha val="40000"/>
              </a:prstClr>
            </a:outerShdw>
          </a:effectLst>
        </p:spPr>
        <p:txBody>
          <a:bodyPr/>
          <a:lstStyle/>
          <a:p>
            <a:pPr marL="0" indent="0" algn="ctr">
              <a:buFontTx/>
              <a:buNone/>
            </a:pPr>
            <a:r>
              <a:rPr lang="en-US" sz="2300" dirty="0">
                <a:latin typeface="Cambria" pitchFamily="18" charset="0"/>
              </a:rPr>
              <a:t>Create a plan for change that capitalizes on classroom strengths and student suggestions </a:t>
            </a:r>
          </a:p>
          <a:p>
            <a:pPr marL="0" indent="0" algn="ctr">
              <a:buFontTx/>
              <a:buNone/>
            </a:pPr>
            <a:r>
              <a:rPr lang="en-US" sz="2300" dirty="0">
                <a:latin typeface="Cambria" pitchFamily="18" charset="0"/>
              </a:rPr>
              <a:t>This plan can incorporate micro-strategies or evidence-based interventions depending on the classroom needs  </a:t>
            </a:r>
          </a:p>
        </p:txBody>
      </p:sp>
      <p:sp>
        <p:nvSpPr>
          <p:cNvPr id="5" name="Curved Right Arrow 4"/>
          <p:cNvSpPr/>
          <p:nvPr/>
        </p:nvSpPr>
        <p:spPr bwMode="auto">
          <a:xfrm>
            <a:off x="838200" y="457200"/>
            <a:ext cx="457200" cy="609600"/>
          </a:xfrm>
          <a:prstGeom prst="curvedRightArrow">
            <a:avLst/>
          </a:prstGeom>
          <a:solidFill>
            <a:srgbClr val="6C0000"/>
          </a:solidFill>
          <a:ln w="9525" cap="flat" cmpd="sng" algn="ctr">
            <a:solidFill>
              <a:srgbClr val="6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838200" y="304800"/>
            <a:ext cx="7772400" cy="685800"/>
          </a:xfrm>
        </p:spPr>
        <p:txBody>
          <a:bodyPr/>
          <a:lstStyle/>
          <a:p>
            <a:pPr eaLnBrk="1" hangingPunct="1"/>
            <a:r>
              <a:rPr lang="en-US">
                <a:solidFill>
                  <a:schemeClr val="tx1"/>
                </a:solidFill>
                <a:latin typeface="Cambria" pitchFamily="18" charset="0"/>
              </a:rPr>
              <a:t>U. S. D. O. E. Triangle</a:t>
            </a:r>
          </a:p>
        </p:txBody>
      </p:sp>
      <p:graphicFrame>
        <p:nvGraphicFramePr>
          <p:cNvPr id="2" name="Diagram 1"/>
          <p:cNvGraphicFramePr/>
          <p:nvPr/>
        </p:nvGraphicFramePr>
        <p:xfrm>
          <a:off x="4038600" y="1295400"/>
          <a:ext cx="54864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rved Left Arrow 9"/>
          <p:cNvSpPr/>
          <p:nvPr/>
        </p:nvSpPr>
        <p:spPr bwMode="auto">
          <a:xfrm rot="10800000">
            <a:off x="4495800" y="2209800"/>
            <a:ext cx="609600" cy="1752600"/>
          </a:xfrm>
          <a:prstGeom prst="curvedLeftArrow">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0" charset="0"/>
              <a:ea typeface="ＭＳ Ｐゴシック" pitchFamily="-110" charset="-128"/>
            </a:endParaRPr>
          </a:p>
        </p:txBody>
      </p:sp>
      <p:graphicFrame>
        <p:nvGraphicFramePr>
          <p:cNvPr id="4" name="Diagram 3"/>
          <p:cNvGraphicFramePr/>
          <p:nvPr/>
        </p:nvGraphicFramePr>
        <p:xfrm>
          <a:off x="457200" y="1143000"/>
          <a:ext cx="4876800" cy="48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graphicEl>
                                              <a:dgm id="{BF332782-6E1C-4F2D-84FC-E3A79686475A}"/>
                                            </p:graphicEl>
                                          </p:spTgt>
                                        </p:tgtEl>
                                        <p:attrNameLst>
                                          <p:attrName>style.visibility</p:attrName>
                                        </p:attrNameLst>
                                      </p:cBhvr>
                                      <p:to>
                                        <p:strVal val="visible"/>
                                      </p:to>
                                    </p:set>
                                    <p:animEffect transition="in" filter="fade">
                                      <p:cBhvr>
                                        <p:cTn id="7" dur="500"/>
                                        <p:tgtEl>
                                          <p:spTgt spid="2">
                                            <p:graphicEl>
                                              <a:dgm id="{BF332782-6E1C-4F2D-84FC-E3A79686475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48B5E83B-1EBE-48A6-A5CE-4A3B4A6500C8}"/>
                                            </p:graphicEl>
                                          </p:spTgt>
                                        </p:tgtEl>
                                        <p:attrNameLst>
                                          <p:attrName>style.visibility</p:attrName>
                                        </p:attrNameLst>
                                      </p:cBhvr>
                                      <p:to>
                                        <p:strVal val="visible"/>
                                      </p:to>
                                    </p:set>
                                    <p:animEffect transition="in" filter="fade">
                                      <p:cBhvr>
                                        <p:cTn id="17" dur="500"/>
                                        <p:tgtEl>
                                          <p:spTgt spid="2">
                                            <p:graphicEl>
                                              <a:dgm id="{48B5E83B-1EBE-48A6-A5CE-4A3B4A6500C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rev="1"/>
        </p:bldSub>
      </p:bldGraphic>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381000" y="685800"/>
            <a:ext cx="7772400" cy="508000"/>
          </a:xfrm>
        </p:spPr>
        <p:txBody>
          <a:bodyPr/>
          <a:lstStyle/>
          <a:p>
            <a:pPr eaLnBrk="1" hangingPunct="1"/>
            <a:r>
              <a:rPr lang="en-US">
                <a:latin typeface="Cambria" pitchFamily="18" charset="0"/>
              </a:rPr>
              <a:t>Strategy Sheets </a:t>
            </a:r>
          </a:p>
        </p:txBody>
      </p:sp>
      <p:sp>
        <p:nvSpPr>
          <p:cNvPr id="31746" name="Content Placeholder 3"/>
          <p:cNvSpPr>
            <a:spLocks noGrp="1"/>
          </p:cNvSpPr>
          <p:nvPr>
            <p:ph sz="half" idx="2"/>
          </p:nvPr>
        </p:nvSpPr>
        <p:spPr>
          <a:xfrm>
            <a:off x="457200" y="1600200"/>
            <a:ext cx="8305800" cy="3810000"/>
          </a:xfrm>
        </p:spPr>
        <p:txBody>
          <a:bodyPr/>
          <a:lstStyle/>
          <a:p>
            <a:pPr marL="0" indent="0" eaLnBrk="1" hangingPunct="1">
              <a:lnSpc>
                <a:spcPct val="80000"/>
              </a:lnSpc>
              <a:buFontTx/>
              <a:buNone/>
            </a:pPr>
            <a:r>
              <a:rPr lang="en-US" sz="2700" dirty="0">
                <a:latin typeface="Cambria" pitchFamily="18" charset="0"/>
              </a:rPr>
              <a:t>Strategy sheets can collect ideas from multiple sources:</a:t>
            </a:r>
          </a:p>
          <a:p>
            <a:pPr lvl="1" eaLnBrk="1" hangingPunct="1">
              <a:lnSpc>
                <a:spcPct val="80000"/>
              </a:lnSpc>
            </a:pPr>
            <a:r>
              <a:rPr lang="en-US" dirty="0">
                <a:latin typeface="Cambria" pitchFamily="18" charset="0"/>
              </a:rPr>
              <a:t>Teachers</a:t>
            </a:r>
            <a:r>
              <a:rPr lang="ja-JP" altLang="en-US" dirty="0">
                <a:latin typeface="Cambria" pitchFamily="18" charset="0"/>
              </a:rPr>
              <a:t>’</a:t>
            </a:r>
            <a:r>
              <a:rPr lang="en-US" altLang="ja-JP" dirty="0">
                <a:latin typeface="Cambria" pitchFamily="18" charset="0"/>
              </a:rPr>
              <a:t> experiences</a:t>
            </a:r>
          </a:p>
          <a:p>
            <a:pPr lvl="1" eaLnBrk="1" hangingPunct="1">
              <a:lnSpc>
                <a:spcPct val="80000"/>
              </a:lnSpc>
            </a:pPr>
            <a:r>
              <a:rPr lang="en-US" dirty="0">
                <a:latin typeface="Cambria" pitchFamily="18" charset="0"/>
              </a:rPr>
              <a:t>Professional journals and books</a:t>
            </a:r>
          </a:p>
          <a:p>
            <a:pPr lvl="1" eaLnBrk="1" hangingPunct="1">
              <a:lnSpc>
                <a:spcPct val="80000"/>
              </a:lnSpc>
            </a:pPr>
            <a:r>
              <a:rPr lang="en-US" dirty="0">
                <a:latin typeface="Cambria" pitchFamily="18" charset="0"/>
              </a:rPr>
              <a:t>Professional workshops</a:t>
            </a:r>
          </a:p>
          <a:p>
            <a:pPr lvl="1" eaLnBrk="1" hangingPunct="1">
              <a:lnSpc>
                <a:spcPct val="80000"/>
              </a:lnSpc>
            </a:pPr>
            <a:r>
              <a:rPr lang="en-US" dirty="0">
                <a:latin typeface="Cambria" pitchFamily="18" charset="0"/>
              </a:rPr>
              <a:t>Research supported websites such as: </a:t>
            </a:r>
            <a:r>
              <a:rPr lang="en-US" dirty="0">
                <a:latin typeface="Cambria" pitchFamily="18" charset="0"/>
                <a:hlinkClick r:id="rId2"/>
              </a:rPr>
              <a:t>www.interventioncentral.org</a:t>
            </a:r>
            <a:endParaRPr lang="en-US" sz="2000" dirty="0">
              <a:latin typeface="Cambria" pitchFamily="18" charset="0"/>
            </a:endParaRPr>
          </a:p>
          <a:p>
            <a:pPr lvl="2" eaLnBrk="1" hangingPunct="1">
              <a:lnSpc>
                <a:spcPct val="80000"/>
              </a:lnSpc>
            </a:pPr>
            <a:r>
              <a:rPr lang="en-US" dirty="0">
                <a:latin typeface="Cambria" pitchFamily="18" charset="0"/>
              </a:rPr>
              <a:t>Check out the </a:t>
            </a:r>
            <a:r>
              <a:rPr lang="en-US" i="1" dirty="0">
                <a:latin typeface="Cambria" pitchFamily="18" charset="0"/>
              </a:rPr>
              <a:t>accommodations finder</a:t>
            </a:r>
            <a:r>
              <a:rPr lang="en-US" dirty="0">
                <a:latin typeface="Cambria" pitchFamily="18" charset="0"/>
              </a:rPr>
              <a:t> for some great micro-strategies!</a:t>
            </a:r>
          </a:p>
          <a:p>
            <a:pPr marL="0" indent="0" algn="ctr" eaLnBrk="1" hangingPunct="1">
              <a:lnSpc>
                <a:spcPct val="80000"/>
              </a:lnSpc>
              <a:buFontTx/>
              <a:buNone/>
            </a:pPr>
            <a:endParaRPr lang="en-US" sz="2400" dirty="0">
              <a:latin typeface="Cambria" pitchFamily="18" charset="0"/>
            </a:endParaRPr>
          </a:p>
          <a:p>
            <a:pPr marL="0" indent="0" algn="ctr" eaLnBrk="1" hangingPunct="1">
              <a:lnSpc>
                <a:spcPct val="80000"/>
              </a:lnSpc>
              <a:buFontTx/>
              <a:buNone/>
            </a:pPr>
            <a:r>
              <a:rPr lang="en-US" sz="2400" dirty="0">
                <a:latin typeface="Cambria" pitchFamily="18" charset="0"/>
              </a:rPr>
              <a:t>These types of resources can be helpful when</a:t>
            </a:r>
          </a:p>
          <a:p>
            <a:pPr marL="0" indent="0" algn="ctr" eaLnBrk="1" hangingPunct="1">
              <a:lnSpc>
                <a:spcPct val="80000"/>
              </a:lnSpc>
              <a:buFontTx/>
              <a:buNone/>
            </a:pPr>
            <a:r>
              <a:rPr lang="en-US" sz="2400" dirty="0">
                <a:latin typeface="Cambria" pitchFamily="18" charset="0"/>
              </a:rPr>
              <a:t> planning for change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3"/>
          <p:cNvSpPr>
            <a:spLocks noGrp="1"/>
          </p:cNvSpPr>
          <p:nvPr>
            <p:ph type="title"/>
          </p:nvPr>
        </p:nvSpPr>
        <p:spPr/>
        <p:txBody>
          <a:bodyPr/>
          <a:lstStyle/>
          <a:p>
            <a:pPr eaLnBrk="1" hangingPunct="1"/>
            <a:r>
              <a:rPr lang="en-US">
                <a:latin typeface="Cambria" pitchFamily="18" charset="0"/>
              </a:rPr>
              <a:t>Intervention Plan Record</a:t>
            </a:r>
          </a:p>
        </p:txBody>
      </p:sp>
      <p:sp>
        <p:nvSpPr>
          <p:cNvPr id="32770" name="Content Placeholder 1"/>
          <p:cNvSpPr>
            <a:spLocks noGrp="1"/>
          </p:cNvSpPr>
          <p:nvPr>
            <p:ph sz="half" idx="2"/>
          </p:nvPr>
        </p:nvSpPr>
        <p:spPr>
          <a:xfrm>
            <a:off x="4724400" y="1676400"/>
            <a:ext cx="3886200" cy="3810000"/>
          </a:xfrm>
        </p:spPr>
        <p:txBody>
          <a:bodyPr/>
          <a:lstStyle/>
          <a:p>
            <a:pPr marL="0" indent="0" algn="r" eaLnBrk="1" hangingPunct="1">
              <a:buFontTx/>
              <a:buNone/>
            </a:pPr>
            <a:r>
              <a:rPr lang="en-US" sz="2400">
                <a:latin typeface="Cambria" pitchFamily="18" charset="0"/>
              </a:rPr>
              <a:t>Tracking plan implementation and changes can aid when examining data collected during the intervention</a:t>
            </a:r>
          </a:p>
          <a:p>
            <a:pPr marL="0" indent="0" algn="r" eaLnBrk="1" hangingPunct="1">
              <a:buFontTx/>
              <a:buNone/>
            </a:pPr>
            <a:r>
              <a:rPr lang="en-US" sz="2400">
                <a:latin typeface="Cambria" pitchFamily="18" charset="0"/>
              </a:rPr>
              <a:t>	</a:t>
            </a:r>
            <a:r>
              <a:rPr lang="en-US" sz="2000">
                <a:latin typeface="Cambria" pitchFamily="18" charset="0"/>
              </a:rPr>
              <a:t>Mrs. Johnson also tracked implementation and changes to the plan </a:t>
            </a:r>
          </a:p>
          <a:p>
            <a:pPr marL="0" indent="0" algn="ctr" eaLnBrk="1" hangingPunct="1">
              <a:buFontTx/>
              <a:buNone/>
            </a:pPr>
            <a:endParaRPr lang="en-US" sz="2400"/>
          </a:p>
        </p:txBody>
      </p:sp>
      <p:graphicFrame>
        <p:nvGraphicFramePr>
          <p:cNvPr id="32771" name="Content Placeholder 2"/>
          <p:cNvGraphicFramePr>
            <a:graphicFrameLocks noGrp="1" noChangeAspect="1"/>
          </p:cNvGraphicFramePr>
          <p:nvPr>
            <p:ph sz="half" idx="1"/>
          </p:nvPr>
        </p:nvGraphicFramePr>
        <p:xfrm>
          <a:off x="609600" y="1371600"/>
          <a:ext cx="4176713" cy="4968875"/>
        </p:xfrm>
        <a:graphic>
          <a:graphicData uri="http://schemas.openxmlformats.org/presentationml/2006/ole">
            <mc:AlternateContent xmlns:mc="http://schemas.openxmlformats.org/markup-compatibility/2006">
              <mc:Choice xmlns:v="urn:schemas-microsoft-com:vml" Requires="v">
                <p:oleObj name="Document" r:id="rId3" imgW="6248400" imgH="8178800" progId="Word.Document.12">
                  <p:embed/>
                </p:oleObj>
              </mc:Choice>
              <mc:Fallback>
                <p:oleObj name="Document" r:id="rId3" imgW="6248400" imgH="8178800" progId="Word.Document.12">
                  <p:embed/>
                  <p:pic>
                    <p:nvPicPr>
                      <p:cNvPr id="0" name="Content Placeholder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71600"/>
                        <a:ext cx="4176713" cy="4968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508000"/>
          </a:xfrm>
        </p:spPr>
        <p:txBody>
          <a:bodyPr>
            <a:normAutofit fontScale="90000"/>
          </a:bodyPr>
          <a:lstStyle/>
          <a:p>
            <a:pPr algn="ctr" eaLnBrk="1" hangingPunct="1">
              <a:defRPr/>
            </a:pPr>
            <a:r>
              <a:rPr lang="en-US" dirty="0">
                <a:latin typeface="Cambria"/>
                <a:cs typeface="Cambria"/>
              </a:rPr>
              <a:t>Step Four: Evaluating the impact </a:t>
            </a:r>
            <a:br>
              <a:rPr lang="en-US" dirty="0">
                <a:latin typeface="Cambria"/>
                <a:cs typeface="Cambria"/>
              </a:rPr>
            </a:br>
            <a:r>
              <a:rPr lang="en-US" dirty="0">
                <a:latin typeface="Cambria"/>
                <a:cs typeface="Cambria"/>
              </a:rPr>
              <a:t>of the classroom changes</a:t>
            </a:r>
          </a:p>
        </p:txBody>
      </p:sp>
      <p:sp>
        <p:nvSpPr>
          <p:cNvPr id="29699" name="Content Placeholder 2"/>
          <p:cNvSpPr>
            <a:spLocks noGrp="1"/>
          </p:cNvSpPr>
          <p:nvPr>
            <p:ph sz="half" idx="1"/>
          </p:nvPr>
        </p:nvSpPr>
        <p:spPr>
          <a:xfrm>
            <a:off x="457200" y="1981200"/>
            <a:ext cx="3810000" cy="4191000"/>
          </a:xfrm>
        </p:spPr>
        <p:txBody>
          <a:bodyPr/>
          <a:lstStyle/>
          <a:p>
            <a:pPr marL="0" indent="0" eaLnBrk="1" hangingPunct="1">
              <a:buFontTx/>
              <a:buNone/>
            </a:pPr>
            <a:r>
              <a:rPr lang="en-US" sz="1900">
                <a:latin typeface="Cambria" pitchFamily="18" charset="0"/>
              </a:rPr>
              <a:t>Examine the data to determine if your plan is working appropriately</a:t>
            </a:r>
          </a:p>
          <a:p>
            <a:pPr marL="0" indent="0" eaLnBrk="1" hangingPunct="1">
              <a:buFontTx/>
              <a:buNone/>
            </a:pPr>
            <a:r>
              <a:rPr lang="en-US" sz="1600">
                <a:latin typeface="Cambria" pitchFamily="18" charset="0"/>
              </a:rPr>
              <a:t>Mrs. Johnson collaborated with the school psychologist and discussed the following:</a:t>
            </a:r>
          </a:p>
          <a:p>
            <a:pPr lvl="1" eaLnBrk="1" hangingPunct="1"/>
            <a:r>
              <a:rPr lang="en-US" sz="1200">
                <a:latin typeface="Cambria" pitchFamily="18" charset="0"/>
              </a:rPr>
              <a:t>What they noticed about the data</a:t>
            </a:r>
          </a:p>
          <a:p>
            <a:pPr lvl="1" eaLnBrk="1" hangingPunct="1"/>
            <a:r>
              <a:rPr lang="en-US" sz="1200">
                <a:latin typeface="Cambria" pitchFamily="18" charset="0"/>
              </a:rPr>
              <a:t>Whether the intervention was effective</a:t>
            </a:r>
          </a:p>
          <a:p>
            <a:pPr lvl="1" eaLnBrk="1" hangingPunct="1"/>
            <a:r>
              <a:rPr lang="en-US" sz="1200">
                <a:latin typeface="Cambria" pitchFamily="18" charset="0"/>
              </a:rPr>
              <a:t>Whether the classroom reached their goal</a:t>
            </a:r>
          </a:p>
          <a:p>
            <a:pPr marL="0" indent="0" eaLnBrk="1" hangingPunct="1">
              <a:buFontTx/>
              <a:buNone/>
            </a:pPr>
            <a:endParaRPr lang="en-US" sz="1900">
              <a:latin typeface="Cambria" pitchFamily="18" charset="0"/>
            </a:endParaRPr>
          </a:p>
          <a:p>
            <a:pPr marL="0" indent="0" eaLnBrk="1" hangingPunct="1">
              <a:buFontTx/>
              <a:buNone/>
            </a:pPr>
            <a:r>
              <a:rPr lang="en-US" sz="1900">
                <a:latin typeface="Cambria" pitchFamily="18" charset="0"/>
              </a:rPr>
              <a:t>If necessary, make changes to the plan to aid in meeting goals for classroom change</a:t>
            </a:r>
          </a:p>
          <a:p>
            <a:pPr marL="0" indent="0" eaLnBrk="1" hangingPunct="1">
              <a:buFontTx/>
              <a:buNone/>
            </a:pPr>
            <a:endParaRPr lang="en-US" sz="2300">
              <a:latin typeface="Cambria" pitchFamily="18" charset="0"/>
            </a:endParaRPr>
          </a:p>
          <a:p>
            <a:pPr lvl="1" eaLnBrk="1" hangingPunct="1"/>
            <a:endParaRPr lang="en-US" sz="1600">
              <a:latin typeface="Cambria" pitchFamily="18" charset="0"/>
            </a:endParaRPr>
          </a:p>
        </p:txBody>
      </p:sp>
      <p:pic>
        <p:nvPicPr>
          <p:cNvPr id="34819"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rcRect t="-30605" b="-30605"/>
          <a:stretch>
            <a:fillRect/>
          </a:stretch>
        </p:blipFill>
        <p:spPr>
          <a:xfrm>
            <a:off x="4267200" y="1371600"/>
            <a:ext cx="4419600" cy="4503738"/>
          </a:xfrm>
        </p:spPr>
      </p:pic>
      <p:sp>
        <p:nvSpPr>
          <p:cNvPr id="5" name="Curved Right Arrow 4"/>
          <p:cNvSpPr/>
          <p:nvPr/>
        </p:nvSpPr>
        <p:spPr bwMode="auto">
          <a:xfrm>
            <a:off x="1143000" y="457200"/>
            <a:ext cx="457200" cy="609600"/>
          </a:xfrm>
          <a:prstGeom prst="curvedRightArrow">
            <a:avLst/>
          </a:prstGeom>
          <a:solidFill>
            <a:srgbClr val="6C0000"/>
          </a:solidFill>
          <a:ln w="9525" cap="flat" cmpd="sng" algn="ctr">
            <a:solidFill>
              <a:srgbClr val="6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fade">
                                      <p:cBhvr>
                                        <p:cTn id="12" dur="500"/>
                                        <p:tgtEl>
                                          <p:spTgt spid="2969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Effect transition="in" filter="fade">
                                      <p:cBhvr>
                                        <p:cTn id="15" dur="500"/>
                                        <p:tgtEl>
                                          <p:spTgt spid="2969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9699">
                                            <p:txEl>
                                              <p:pRg st="3" end="3"/>
                                            </p:txEl>
                                          </p:spTgt>
                                        </p:tgtEl>
                                        <p:attrNameLst>
                                          <p:attrName>style.visibility</p:attrName>
                                        </p:attrNameLst>
                                      </p:cBhvr>
                                      <p:to>
                                        <p:strVal val="visible"/>
                                      </p:to>
                                    </p:set>
                                    <p:animEffect transition="in" filter="fade">
                                      <p:cBhvr>
                                        <p:cTn id="18" dur="500"/>
                                        <p:tgtEl>
                                          <p:spTgt spid="29699">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9699">
                                            <p:txEl>
                                              <p:pRg st="4" end="4"/>
                                            </p:txEl>
                                          </p:spTgt>
                                        </p:tgtEl>
                                        <p:attrNameLst>
                                          <p:attrName>style.visibility</p:attrName>
                                        </p:attrNameLst>
                                      </p:cBhvr>
                                      <p:to>
                                        <p:strVal val="visible"/>
                                      </p:to>
                                    </p:set>
                                    <p:animEffect transition="in" filter="fade">
                                      <p:cBhvr>
                                        <p:cTn id="21"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685800" y="609600"/>
            <a:ext cx="7772400" cy="685800"/>
          </a:xfrm>
        </p:spPr>
        <p:txBody>
          <a:bodyPr/>
          <a:lstStyle/>
          <a:p>
            <a:pPr eaLnBrk="1" hangingPunct="1"/>
            <a:r>
              <a:rPr lang="en-US">
                <a:latin typeface="Cambria" pitchFamily="18" charset="0"/>
              </a:rPr>
              <a:t>Refining the Plan</a:t>
            </a:r>
          </a:p>
        </p:txBody>
      </p:sp>
      <p:sp>
        <p:nvSpPr>
          <p:cNvPr id="30723" name="Content Placeholder 4"/>
          <p:cNvSpPr>
            <a:spLocks noGrp="1"/>
          </p:cNvSpPr>
          <p:nvPr>
            <p:ph idx="1"/>
          </p:nvPr>
        </p:nvSpPr>
        <p:spPr>
          <a:xfrm>
            <a:off x="762000" y="1600200"/>
            <a:ext cx="7772400" cy="4495800"/>
          </a:xfrm>
        </p:spPr>
        <p:txBody>
          <a:bodyPr/>
          <a:lstStyle/>
          <a:p>
            <a:pPr marL="0" indent="0" eaLnBrk="1" hangingPunct="1">
              <a:lnSpc>
                <a:spcPct val="80000"/>
              </a:lnSpc>
              <a:buFontTx/>
              <a:buNone/>
            </a:pPr>
            <a:r>
              <a:rPr lang="en-US" sz="2400" dirty="0">
                <a:latin typeface="Cambria" pitchFamily="18" charset="0"/>
              </a:rPr>
              <a:t>Mrs. Johnson called another classroom meeting and reviewed the data with her students:</a:t>
            </a:r>
          </a:p>
          <a:p>
            <a:pPr lvl="1" eaLnBrk="1" hangingPunct="1">
              <a:lnSpc>
                <a:spcPct val="80000"/>
              </a:lnSpc>
            </a:pPr>
            <a:r>
              <a:rPr lang="en-US" sz="2000" dirty="0">
                <a:latin typeface="Cambria" pitchFamily="18" charset="0"/>
              </a:rPr>
              <a:t>They discussed that they made good progress, but were not satisfied with the rate of the progress</a:t>
            </a:r>
          </a:p>
          <a:p>
            <a:pPr lvl="1" eaLnBrk="1" hangingPunct="1">
              <a:lnSpc>
                <a:spcPct val="80000"/>
              </a:lnSpc>
            </a:pPr>
            <a:r>
              <a:rPr lang="en-US" sz="2000" dirty="0">
                <a:latin typeface="Cambria" pitchFamily="18" charset="0"/>
              </a:rPr>
              <a:t>Students thought classmates were trying to be funny in music by changing the lyrics, or by </a:t>
            </a:r>
            <a:r>
              <a:rPr lang="en-US" altLang="en-US" sz="2000" dirty="0">
                <a:latin typeface="Cambria" pitchFamily="18" charset="0"/>
              </a:rPr>
              <a:t>“</a:t>
            </a:r>
            <a:r>
              <a:rPr lang="en-US" sz="2000" dirty="0">
                <a:latin typeface="Cambria" pitchFamily="18" charset="0"/>
              </a:rPr>
              <a:t>being silly</a:t>
            </a:r>
            <a:r>
              <a:rPr lang="en-US" altLang="en-US" sz="2000" dirty="0">
                <a:latin typeface="Cambria" pitchFamily="18" charset="0"/>
              </a:rPr>
              <a:t>”</a:t>
            </a:r>
            <a:r>
              <a:rPr lang="en-US" sz="2000" dirty="0">
                <a:latin typeface="Cambria" pitchFamily="18" charset="0"/>
              </a:rPr>
              <a:t> during physical education</a:t>
            </a:r>
          </a:p>
          <a:p>
            <a:pPr marL="0" indent="0" eaLnBrk="1" hangingPunct="1">
              <a:lnSpc>
                <a:spcPct val="80000"/>
              </a:lnSpc>
              <a:buFontTx/>
              <a:buNone/>
            </a:pPr>
            <a:endParaRPr lang="en-US" sz="2400" dirty="0">
              <a:latin typeface="Cambria" pitchFamily="18" charset="0"/>
            </a:endParaRPr>
          </a:p>
          <a:p>
            <a:pPr marL="0" indent="0" eaLnBrk="1" hangingPunct="1">
              <a:lnSpc>
                <a:spcPct val="80000"/>
              </a:lnSpc>
              <a:buFontTx/>
              <a:buNone/>
            </a:pPr>
            <a:r>
              <a:rPr lang="en-US" sz="2400" dirty="0">
                <a:latin typeface="Cambria" pitchFamily="18" charset="0"/>
              </a:rPr>
              <a:t>Mrs. Johnson researched interventions and decided to implement the </a:t>
            </a:r>
            <a:r>
              <a:rPr lang="en-US" sz="2400" i="1" dirty="0">
                <a:latin typeface="Cambria" pitchFamily="18" charset="0"/>
              </a:rPr>
              <a:t>Sit and Watch</a:t>
            </a:r>
            <a:r>
              <a:rPr lang="en-US" sz="2400" dirty="0">
                <a:latin typeface="Cambria" pitchFamily="18" charset="0"/>
              </a:rPr>
              <a:t> (</a:t>
            </a:r>
            <a:r>
              <a:rPr lang="en-US" sz="2400" dirty="0" err="1">
                <a:latin typeface="Cambria" pitchFamily="18" charset="0"/>
              </a:rPr>
              <a:t>Rathvon</a:t>
            </a:r>
            <a:r>
              <a:rPr lang="en-US" sz="2400" dirty="0">
                <a:latin typeface="Cambria" pitchFamily="18" charset="0"/>
              </a:rPr>
              <a:t>, 2008)</a:t>
            </a:r>
          </a:p>
          <a:p>
            <a:pPr marL="0" indent="0" eaLnBrk="1" hangingPunct="1">
              <a:lnSpc>
                <a:spcPct val="80000"/>
              </a:lnSpc>
              <a:buFontTx/>
              <a:buNone/>
            </a:pPr>
            <a:endParaRPr lang="en-US" sz="2400" dirty="0">
              <a:latin typeface="Cambria" pitchFamily="18" charset="0"/>
            </a:endParaRPr>
          </a:p>
          <a:p>
            <a:pPr marL="0" indent="0" eaLnBrk="1" hangingPunct="1">
              <a:lnSpc>
                <a:spcPct val="80000"/>
              </a:lnSpc>
              <a:buFontTx/>
              <a:buNone/>
            </a:pPr>
            <a:r>
              <a:rPr lang="en-US" sz="2400" dirty="0">
                <a:latin typeface="Cambria" pitchFamily="18" charset="0"/>
              </a:rPr>
              <a:t>She continued to graph the weekly totals of disruptive behaviors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fade">
                                      <p:cBhvr>
                                        <p:cTn id="12" dur="500"/>
                                        <p:tgtEl>
                                          <p:spTgt spid="3072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animEffect transition="in" filter="fade">
                                      <p:cBhvr>
                                        <p:cTn id="15" dur="500"/>
                                        <p:tgtEl>
                                          <p:spTgt spid="3072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0723">
                                            <p:txEl>
                                              <p:pRg st="4" end="4"/>
                                            </p:txEl>
                                          </p:spTgt>
                                        </p:tgtEl>
                                        <p:attrNameLst>
                                          <p:attrName>style.visibility</p:attrName>
                                        </p:attrNameLst>
                                      </p:cBhvr>
                                      <p:to>
                                        <p:strVal val="visible"/>
                                      </p:to>
                                    </p:set>
                                    <p:animEffect transition="in" filter="fade">
                                      <p:cBhvr>
                                        <p:cTn id="20" dur="1100"/>
                                        <p:tgtEl>
                                          <p:spTgt spid="30723">
                                            <p:txEl>
                                              <p:pRg st="4" end="4"/>
                                            </p:txEl>
                                          </p:spTgt>
                                        </p:tgtEl>
                                      </p:cBhvr>
                                    </p:animEffect>
                                  </p:childTnLst>
                                </p:cTn>
                              </p:par>
                            </p:childTnLst>
                          </p:cTn>
                        </p:par>
                        <p:par>
                          <p:cTn id="21" fill="hold" nodeType="afterGroup">
                            <p:stCondLst>
                              <p:cond delay="1100"/>
                            </p:stCondLst>
                            <p:childTnLst>
                              <p:par>
                                <p:cTn id="22" presetID="10" presetClass="entr" presetSubtype="0" fill="hold" nodeType="afterEffect">
                                  <p:stCondLst>
                                    <p:cond delay="0"/>
                                  </p:stCondLst>
                                  <p:childTnLst>
                                    <p:set>
                                      <p:cBhvr>
                                        <p:cTn id="23" dur="1" fill="hold">
                                          <p:stCondLst>
                                            <p:cond delay="0"/>
                                          </p:stCondLst>
                                        </p:cTn>
                                        <p:tgtEl>
                                          <p:spTgt spid="30723">
                                            <p:txEl>
                                              <p:pRg st="6" end="6"/>
                                            </p:txEl>
                                          </p:spTgt>
                                        </p:tgtEl>
                                        <p:attrNameLst>
                                          <p:attrName>style.visibility</p:attrName>
                                        </p:attrNameLst>
                                      </p:cBhvr>
                                      <p:to>
                                        <p:strVal val="visible"/>
                                      </p:to>
                                    </p:set>
                                    <p:animEffect transition="in" filter="fade">
                                      <p:cBhvr>
                                        <p:cTn id="24" dur="500"/>
                                        <p:tgtEl>
                                          <p:spTgt spid="307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8"/>
          <p:cNvSpPr>
            <a:spLocks noGrp="1"/>
          </p:cNvSpPr>
          <p:nvPr>
            <p:ph type="title"/>
          </p:nvPr>
        </p:nvSpPr>
        <p:spPr>
          <a:xfrm>
            <a:off x="457200" y="635000"/>
            <a:ext cx="7772400" cy="508000"/>
          </a:xfrm>
        </p:spPr>
        <p:txBody>
          <a:bodyPr/>
          <a:lstStyle/>
          <a:p>
            <a:pPr eaLnBrk="1" hangingPunct="1"/>
            <a:r>
              <a:rPr lang="en-US" dirty="0">
                <a:latin typeface="Cambria" pitchFamily="18" charset="0"/>
              </a:rPr>
              <a:t>Evaluating the Plan</a:t>
            </a:r>
          </a:p>
        </p:txBody>
      </p:sp>
      <p:sp>
        <p:nvSpPr>
          <p:cNvPr id="37890" name="Content Placeholder 9"/>
          <p:cNvSpPr>
            <a:spLocks noGrp="1"/>
          </p:cNvSpPr>
          <p:nvPr>
            <p:ph sz="half" idx="1"/>
          </p:nvPr>
        </p:nvSpPr>
        <p:spPr>
          <a:xfrm>
            <a:off x="533400" y="1828800"/>
            <a:ext cx="2286000" cy="4953000"/>
          </a:xfrm>
        </p:spPr>
        <p:txBody>
          <a:bodyPr/>
          <a:lstStyle/>
          <a:p>
            <a:pPr marL="0" indent="0" eaLnBrk="1" hangingPunct="1">
              <a:buFontTx/>
              <a:buNone/>
            </a:pPr>
            <a:r>
              <a:rPr lang="en-US" sz="2300">
                <a:latin typeface="Cambria" pitchFamily="18" charset="0"/>
              </a:rPr>
              <a:t>After refining the plan Mrs. Johnson</a:t>
            </a:r>
            <a:r>
              <a:rPr lang="ja-JP" altLang="en-US" sz="2300">
                <a:latin typeface="Cambria" pitchFamily="18" charset="0"/>
              </a:rPr>
              <a:t>’</a:t>
            </a:r>
            <a:r>
              <a:rPr lang="en-US" altLang="ja-JP" sz="2300">
                <a:latin typeface="Cambria" pitchFamily="18" charset="0"/>
              </a:rPr>
              <a:t>s class began reporting fewer disruptions and met the goal for improvement</a:t>
            </a:r>
            <a:endParaRPr lang="en-US" sz="2300">
              <a:latin typeface="Cambria" pitchFamily="18" charset="0"/>
            </a:endParaRPr>
          </a:p>
        </p:txBody>
      </p:sp>
      <p:pic>
        <p:nvPicPr>
          <p:cNvPr id="37891"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t="-1279" b="-2727"/>
          <a:stretch>
            <a:fillRect/>
          </a:stretch>
        </p:blipFill>
        <p:spPr>
          <a:xfrm>
            <a:off x="2819400" y="1447800"/>
            <a:ext cx="5835650" cy="385921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381000" y="381000"/>
            <a:ext cx="8305800" cy="1143000"/>
          </a:xfrm>
        </p:spPr>
        <p:txBody>
          <a:bodyPr/>
          <a:lstStyle/>
          <a:p>
            <a:pPr eaLnBrk="1" hangingPunct="1"/>
            <a:r>
              <a:rPr lang="en-US">
                <a:latin typeface="Cambria" pitchFamily="18" charset="0"/>
              </a:rPr>
              <a:t>Operational definition of effective classroom environments</a:t>
            </a:r>
          </a:p>
        </p:txBody>
      </p:sp>
      <p:sp>
        <p:nvSpPr>
          <p:cNvPr id="7170" name="Content Placeholder 2"/>
          <p:cNvSpPr>
            <a:spLocks noGrp="1"/>
          </p:cNvSpPr>
          <p:nvPr>
            <p:ph idx="1"/>
          </p:nvPr>
        </p:nvSpPr>
        <p:spPr>
          <a:xfrm>
            <a:off x="685800" y="1676400"/>
            <a:ext cx="7772400" cy="4724400"/>
          </a:xfrm>
        </p:spPr>
        <p:txBody>
          <a:bodyPr/>
          <a:lstStyle/>
          <a:p>
            <a:pPr eaLnBrk="1" hangingPunct="1">
              <a:buFontTx/>
              <a:buNone/>
            </a:pPr>
            <a:r>
              <a:rPr lang="en-US" sz="2400" dirty="0">
                <a:latin typeface="Georgia" pitchFamily="18" charset="0"/>
              </a:rPr>
              <a:t>Resilient classrooms are those in which all students: </a:t>
            </a:r>
          </a:p>
          <a:p>
            <a:pPr lvl="1" eaLnBrk="1" hangingPunct="1">
              <a:buSzPct val="80000"/>
              <a:buFont typeface="Wingdings 2" pitchFamily="18" charset="2"/>
              <a:buChar char=""/>
            </a:pPr>
            <a:r>
              <a:rPr lang="en-US" sz="2400" dirty="0">
                <a:latin typeface="Georgia" pitchFamily="18" charset="0"/>
              </a:rPr>
              <a:t>Have warm and supportive relationships with their teacher and their classmates;</a:t>
            </a:r>
          </a:p>
          <a:p>
            <a:pPr lvl="1" eaLnBrk="1" hangingPunct="1">
              <a:buSzPct val="80000"/>
              <a:buFont typeface="Wingdings 2" pitchFamily="18" charset="2"/>
              <a:buChar char=""/>
            </a:pPr>
            <a:r>
              <a:rPr lang="en-US" sz="2400" dirty="0">
                <a:latin typeface="Georgia" pitchFamily="18" charset="0"/>
              </a:rPr>
              <a:t>Know that their families are interested in their learning and welcome in their classroom;</a:t>
            </a:r>
          </a:p>
          <a:p>
            <a:pPr lvl="1" eaLnBrk="1" hangingPunct="1">
              <a:buSzPct val="80000"/>
              <a:buFont typeface="Wingdings 2" pitchFamily="18" charset="2"/>
              <a:buChar char=""/>
            </a:pPr>
            <a:r>
              <a:rPr lang="en-US" sz="2400" dirty="0">
                <a:latin typeface="Georgia" pitchFamily="18" charset="0"/>
              </a:rPr>
              <a:t>Expect to be successful in their learning and their relationships;</a:t>
            </a:r>
          </a:p>
          <a:p>
            <a:pPr lvl="1" eaLnBrk="1" hangingPunct="1">
              <a:buSzPct val="80000"/>
              <a:buFont typeface="Wingdings 2" pitchFamily="18" charset="2"/>
              <a:buChar char=""/>
            </a:pPr>
            <a:r>
              <a:rPr lang="en-US" sz="2400" dirty="0">
                <a:latin typeface="Georgia" pitchFamily="18" charset="0"/>
              </a:rPr>
              <a:t>Understand the purpose of their learning and its relevance for their future lives;</a:t>
            </a:r>
          </a:p>
          <a:p>
            <a:pPr lvl="1" eaLnBrk="1" hangingPunct="1">
              <a:buSzPct val="80000"/>
              <a:buFont typeface="Wingdings 2" pitchFamily="18" charset="2"/>
              <a:buChar char=""/>
            </a:pPr>
            <a:r>
              <a:rPr lang="en-US" sz="2400" dirty="0">
                <a:latin typeface="Georgia" pitchFamily="18" charset="0"/>
              </a:rPr>
              <a:t>And manage their learning and their behavior so that it furthers their success.</a:t>
            </a:r>
          </a:p>
          <a:p>
            <a:pPr eaLnBrk="1" hangingPunct="1"/>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990600" y="457200"/>
            <a:ext cx="8229600" cy="609600"/>
          </a:xfrm>
        </p:spPr>
        <p:txBody>
          <a:bodyPr/>
          <a:lstStyle/>
          <a:p>
            <a:pPr eaLnBrk="1" hangingPunct="1"/>
            <a:r>
              <a:rPr lang="en-US" sz="2800">
                <a:latin typeface="Cambria" pitchFamily="18" charset="0"/>
              </a:rPr>
              <a:t>Before &amp; After Graphs of the ClassMaps Survey</a:t>
            </a:r>
          </a:p>
        </p:txBody>
      </p:sp>
      <p:sp>
        <p:nvSpPr>
          <p:cNvPr id="39938" name="TextBox 6"/>
          <p:cNvSpPr txBox="1">
            <a:spLocks noChangeArrowheads="1"/>
          </p:cNvSpPr>
          <p:nvPr/>
        </p:nvSpPr>
        <p:spPr bwMode="auto">
          <a:xfrm>
            <a:off x="1143000" y="5076825"/>
            <a:ext cx="6705600"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1700">
                <a:latin typeface="Cambria" pitchFamily="18" charset="0"/>
              </a:rPr>
              <a:t>Results from a second ClassMaps survey indicated that the students perceptions of the classroom environment improved as well</a:t>
            </a:r>
          </a:p>
          <a:p>
            <a:pPr algn="ctr"/>
            <a:endParaRPr lang="en-US" sz="1700">
              <a:latin typeface="Cambria" pitchFamily="18" charset="0"/>
            </a:endParaRPr>
          </a:p>
          <a:p>
            <a:pPr algn="ctr"/>
            <a:r>
              <a:rPr lang="en-US" sz="1700">
                <a:latin typeface="Cambria" pitchFamily="18" charset="0"/>
              </a:rPr>
              <a:t>Mrs. Johnson</a:t>
            </a:r>
            <a:r>
              <a:rPr lang="en-US" altLang="en-US" sz="1700">
                <a:latin typeface="Cambria" pitchFamily="18" charset="0"/>
              </a:rPr>
              <a:t>’</a:t>
            </a:r>
            <a:r>
              <a:rPr lang="en-US" sz="1700">
                <a:latin typeface="Cambria" pitchFamily="18" charset="0"/>
              </a:rPr>
              <a:t>s class reviewed the data and determined that they reached their goal!</a:t>
            </a:r>
          </a:p>
        </p:txBody>
      </p:sp>
      <p:graphicFrame>
        <p:nvGraphicFramePr>
          <p:cNvPr id="8" name="Diagram 7"/>
          <p:cNvGraphicFramePr/>
          <p:nvPr/>
        </p:nvGraphicFramePr>
        <p:xfrm>
          <a:off x="0" y="838200"/>
          <a:ext cx="9067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685800" y="2921000"/>
            <a:ext cx="7772400" cy="508000"/>
          </a:xfrm>
        </p:spPr>
        <p:txBody>
          <a:bodyPr/>
          <a:lstStyle/>
          <a:p>
            <a:pPr algn="ctr"/>
            <a:r>
              <a:rPr lang="en-US">
                <a:latin typeface="Cambria" pitchFamily="18" charset="0"/>
              </a:rPr>
              <a:t>The rest of the story….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SP 2013 Interview.mp4">
            <a:hlinkClick r:id="" action="ppaction://media"/>
          </p:cNvPr>
          <p:cNvPicPr>
            <a:picLocks noChangeAspect="1"/>
          </p:cNvPicPr>
          <p:nvPr>
            <a:videoFile r:link="rId2"/>
            <p:extLst>
              <p:ext uri="{DAA4B4D4-6D71-4841-9C94-3DE7FCFB9230}">
                <p14:media xmlns:p14="http://schemas.microsoft.com/office/powerpoint/2010/main" r:embed="rId1">
                  <p14:fade out="500"/>
                </p14:media>
              </p:ext>
            </p:extLst>
          </p:nvPr>
        </p:nvPicPr>
        <p:blipFill>
          <a:blip r:embed="rId4"/>
          <a:stretch>
            <a:fillRect/>
          </a:stretch>
        </p:blipFill>
        <p:spPr>
          <a:xfrm>
            <a:off x="1143000" y="1139371"/>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remove"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br>
              <a:rPr lang="en-US" sz="2800">
                <a:latin typeface="Cambria" pitchFamily="18" charset="0"/>
              </a:rPr>
            </a:br>
            <a:endParaRPr lang="en-US" sz="2800">
              <a:latin typeface="Cambria" pitchFamily="18" charset="0"/>
            </a:endParaRPr>
          </a:p>
        </p:txBody>
      </p:sp>
      <p:sp>
        <p:nvSpPr>
          <p:cNvPr id="43010" name="Content Placeholder 2"/>
          <p:cNvSpPr>
            <a:spLocks noGrp="1"/>
          </p:cNvSpPr>
          <p:nvPr>
            <p:ph idx="1"/>
          </p:nvPr>
        </p:nvSpPr>
        <p:spPr>
          <a:xfrm>
            <a:off x="609600" y="609600"/>
            <a:ext cx="7772400" cy="4114800"/>
          </a:xfrm>
        </p:spPr>
        <p:txBody>
          <a:bodyPr/>
          <a:lstStyle/>
          <a:p>
            <a:pPr marL="0" indent="0" eaLnBrk="1" hangingPunct="1">
              <a:spcBef>
                <a:spcPts val="0"/>
              </a:spcBef>
              <a:buNone/>
            </a:pPr>
            <a:endParaRPr lang="en-US" dirty="0">
              <a:latin typeface="Cambria" pitchFamily="18" charset="0"/>
            </a:endParaRPr>
          </a:p>
          <a:p>
            <a:pPr eaLnBrk="1" hangingPunct="1">
              <a:spcBef>
                <a:spcPts val="0"/>
              </a:spcBef>
            </a:pPr>
            <a:r>
              <a:rPr lang="en-US" dirty="0">
                <a:latin typeface="Cambria" pitchFamily="18" charset="0"/>
              </a:rPr>
              <a:t>You have Beth Doll</a:t>
            </a:r>
            <a:r>
              <a:rPr lang="ja-JP" altLang="en-US" dirty="0">
                <a:latin typeface="Cambria" pitchFamily="18" charset="0"/>
              </a:rPr>
              <a:t>’</a:t>
            </a:r>
            <a:r>
              <a:rPr lang="en-US" altLang="ja-JP" dirty="0">
                <a:latin typeface="Cambria" pitchFamily="18" charset="0"/>
              </a:rPr>
              <a:t>s permission to reproduce and use the ClassMaps Survey in your practice.</a:t>
            </a:r>
          </a:p>
          <a:p>
            <a:pPr marL="0" indent="0" eaLnBrk="1" hangingPunct="1">
              <a:spcBef>
                <a:spcPts val="0"/>
              </a:spcBef>
              <a:buNone/>
            </a:pPr>
            <a:endParaRPr lang="en-US" altLang="ja-JP" dirty="0">
              <a:latin typeface="Cambria" pitchFamily="18" charset="0"/>
            </a:endParaRPr>
          </a:p>
          <a:p>
            <a:pPr eaLnBrk="1" hangingPunct="1">
              <a:spcBef>
                <a:spcPts val="0"/>
              </a:spcBef>
            </a:pPr>
            <a:r>
              <a:rPr lang="en-US" dirty="0">
                <a:latin typeface="Cambria" pitchFamily="18" charset="0"/>
              </a:rPr>
              <a:t>ClassMaps Consultation is described in: </a:t>
            </a:r>
            <a:r>
              <a:rPr lang="en-US" i="1" dirty="0">
                <a:latin typeface="Cambria" pitchFamily="18" charset="0"/>
              </a:rPr>
              <a:t>Resilient Classrooms: Creating Healthy Environments for Learning. </a:t>
            </a:r>
            <a:r>
              <a:rPr lang="en-US" dirty="0">
                <a:latin typeface="Cambria" pitchFamily="18" charset="0"/>
              </a:rPr>
              <a:t>Guilford will be publishing the second edition some time in the next year.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pPr eaLnBrk="1" hangingPunct="1"/>
            <a:r>
              <a:rPr lang="en-US"/>
              <a:t>Back Page</a:t>
            </a:r>
          </a:p>
        </p:txBody>
      </p:sp>
      <p:sp>
        <p:nvSpPr>
          <p:cNvPr id="44034" name="Rectangle 3"/>
          <p:cNvSpPr>
            <a:spLocks noGrp="1" noChangeArrowheads="1"/>
          </p:cNvSpPr>
          <p:nvPr>
            <p:ph type="body" idx="1"/>
          </p:nvPr>
        </p:nvSpPr>
        <p:spPr/>
        <p:txBody>
          <a:bodyPr/>
          <a:lstStyle/>
          <a:p>
            <a:pPr eaLnBrk="1" hangingPunct="1"/>
            <a:endParaRPr lang="en-US"/>
          </a:p>
        </p:txBody>
      </p:sp>
      <p:pic>
        <p:nvPicPr>
          <p:cNvPr id="44035" name="Picture 6" descr="V2_3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6" name="TextBox 1"/>
          <p:cNvSpPr txBox="1">
            <a:spLocks noChangeArrowheads="1"/>
          </p:cNvSpPr>
          <p:nvPr/>
        </p:nvSpPr>
        <p:spPr bwMode="auto">
          <a:xfrm>
            <a:off x="2438400" y="3500438"/>
            <a:ext cx="4343400" cy="461962"/>
          </a:xfrm>
          <a:prstGeom prst="rect">
            <a:avLst/>
          </a:prstGeom>
          <a:solidFill>
            <a:srgbClr val="6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solidFill>
                  <a:schemeClr val="bg1"/>
                </a:solidFill>
                <a:latin typeface="Cambria" pitchFamily="18" charset="0"/>
              </a:rPr>
              <a:t>bdoll2@unl.edu</a:t>
            </a:r>
          </a:p>
        </p:txBody>
      </p:sp>
      <p:sp>
        <p:nvSpPr>
          <p:cNvPr id="44037" name="TextBox 2"/>
          <p:cNvSpPr txBox="1">
            <a:spLocks noChangeArrowheads="1"/>
          </p:cNvSpPr>
          <p:nvPr/>
        </p:nvSpPr>
        <p:spPr bwMode="auto">
          <a:xfrm>
            <a:off x="2667000" y="4419600"/>
            <a:ext cx="3962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solidFill>
                  <a:schemeClr val="bg1"/>
                </a:solidFill>
                <a:latin typeface="Cambria" pitchFamily="18" charset="0"/>
              </a:rPr>
              <a:t>Thank you for your participation and feedback!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r>
              <a:rPr lang="en-US" sz="2500">
                <a:latin typeface="Cambria" pitchFamily="18" charset="0"/>
              </a:rPr>
              <a:t>Where this operational definition comes from…</a:t>
            </a:r>
          </a:p>
        </p:txBody>
      </p:sp>
      <p:sp>
        <p:nvSpPr>
          <p:cNvPr id="8194" name="Content Placeholder 2"/>
          <p:cNvSpPr>
            <a:spLocks noGrp="1"/>
          </p:cNvSpPr>
          <p:nvPr>
            <p:ph idx="1"/>
          </p:nvPr>
        </p:nvSpPr>
        <p:spPr>
          <a:xfrm>
            <a:off x="609600" y="1752600"/>
            <a:ext cx="7772400" cy="4114800"/>
          </a:xfrm>
        </p:spPr>
        <p:txBody>
          <a:bodyPr/>
          <a:lstStyle/>
          <a:p>
            <a:pPr eaLnBrk="1" hangingPunct="1">
              <a:lnSpc>
                <a:spcPct val="80000"/>
              </a:lnSpc>
            </a:pPr>
            <a:r>
              <a:rPr lang="en-US" sz="2800">
                <a:latin typeface="Cambria" pitchFamily="18" charset="0"/>
              </a:rPr>
              <a:t>Developmental research on children</a:t>
            </a:r>
            <a:r>
              <a:rPr lang="en-US" altLang="en-US" sz="2800">
                <a:latin typeface="Cambria" pitchFamily="18" charset="0"/>
              </a:rPr>
              <a:t>’</a:t>
            </a:r>
            <a:r>
              <a:rPr lang="en-US" sz="2800">
                <a:latin typeface="Cambria" pitchFamily="18" charset="0"/>
              </a:rPr>
              <a:t>s emerging competence</a:t>
            </a:r>
          </a:p>
          <a:p>
            <a:pPr eaLnBrk="1" hangingPunct="1">
              <a:lnSpc>
                <a:spcPct val="80000"/>
              </a:lnSpc>
            </a:pPr>
            <a:r>
              <a:rPr lang="en-US" sz="2800">
                <a:latin typeface="Cambria" pitchFamily="18" charset="0"/>
              </a:rPr>
              <a:t>Educational research describing predictors of the success of students with disabilities in general education classrooms</a:t>
            </a:r>
          </a:p>
          <a:p>
            <a:pPr eaLnBrk="1" hangingPunct="1">
              <a:lnSpc>
                <a:spcPct val="80000"/>
              </a:lnSpc>
            </a:pPr>
            <a:r>
              <a:rPr lang="en-US" sz="2800">
                <a:latin typeface="Cambria" pitchFamily="18" charset="0"/>
              </a:rPr>
              <a:t>Research on the origins of resilience of children and communities</a:t>
            </a:r>
          </a:p>
          <a:p>
            <a:pPr algn="r" eaLnBrk="1" hangingPunct="1">
              <a:lnSpc>
                <a:spcPct val="80000"/>
              </a:lnSpc>
              <a:buFontTx/>
              <a:buNone/>
            </a:pPr>
            <a:endParaRPr lang="en-US" sz="1700"/>
          </a:p>
          <a:p>
            <a:pPr algn="r" eaLnBrk="1" hangingPunct="1">
              <a:lnSpc>
                <a:spcPct val="80000"/>
              </a:lnSpc>
              <a:buFontTx/>
              <a:buNone/>
            </a:pPr>
            <a:endParaRPr lang="en-US" sz="1700">
              <a:latin typeface="Cambria" pitchFamily="18" charset="0"/>
            </a:endParaRPr>
          </a:p>
          <a:p>
            <a:pPr algn="r" eaLnBrk="1" hangingPunct="1">
              <a:lnSpc>
                <a:spcPct val="80000"/>
              </a:lnSpc>
              <a:buFontTx/>
              <a:buNone/>
            </a:pPr>
            <a:r>
              <a:rPr lang="en-US" sz="1700">
                <a:latin typeface="Cambria" pitchFamily="18" charset="0"/>
              </a:rPr>
              <a:t>Doll, Spies, Thomas, Sikorski, Chadwell, Chapla, &amp; Franta (in press). ClassMaps Consultation. In Gilman, Huebner, &amp; Furlong</a:t>
            </a:r>
            <a:r>
              <a:rPr lang="en-US" altLang="en-US" sz="1700">
                <a:latin typeface="Cambria" pitchFamily="18" charset="0"/>
              </a:rPr>
              <a:t>’</a:t>
            </a:r>
            <a:r>
              <a:rPr lang="en-US" sz="1700">
                <a:latin typeface="Cambria" pitchFamily="18" charset="0"/>
              </a:rPr>
              <a:t>s Handbook of Positive Psychology, 2</a:t>
            </a:r>
            <a:r>
              <a:rPr lang="en-US" sz="1700" baseline="30000">
                <a:latin typeface="Cambria" pitchFamily="18" charset="0"/>
              </a:rPr>
              <a:t>nd</a:t>
            </a:r>
            <a:r>
              <a:rPr lang="en-US" sz="1700">
                <a:latin typeface="Cambria" pitchFamily="18" charset="0"/>
              </a:rPr>
              <a:t> Edition. New York: Routledge.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pPr eaLnBrk="1" hangingPunct="1"/>
            <a:r>
              <a:rPr lang="en-US">
                <a:latin typeface="Cambria" pitchFamily="18" charset="0"/>
              </a:rPr>
              <a:t>Risks and Protective Factors</a:t>
            </a:r>
          </a:p>
        </p:txBody>
      </p:sp>
      <p:pic>
        <p:nvPicPr>
          <p:cNvPr id="9218"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943100" y="1295400"/>
            <a:ext cx="5257800" cy="49530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3"/>
          <p:cNvSpPr>
            <a:spLocks noGrp="1"/>
          </p:cNvSpPr>
          <p:nvPr>
            <p:ph type="title"/>
          </p:nvPr>
        </p:nvSpPr>
        <p:spPr/>
        <p:txBody>
          <a:bodyPr/>
          <a:lstStyle/>
          <a:p>
            <a:pPr algn="ctr" eaLnBrk="1" hangingPunct="1"/>
            <a:r>
              <a:rPr lang="en-US" b="1" dirty="0">
                <a:latin typeface="Cambria" pitchFamily="18" charset="0"/>
              </a:rPr>
              <a:t>Making Classrooms Resilient</a:t>
            </a:r>
          </a:p>
        </p:txBody>
      </p:sp>
      <p:sp>
        <p:nvSpPr>
          <p:cNvPr id="6" name="Content Placeholder 5"/>
          <p:cNvSpPr>
            <a:spLocks noGrp="1"/>
          </p:cNvSpPr>
          <p:nvPr>
            <p:ph sz="half" idx="2"/>
          </p:nvPr>
        </p:nvSpPr>
        <p:spPr>
          <a:xfrm>
            <a:off x="4953000" y="1828800"/>
            <a:ext cx="3810000" cy="4114800"/>
          </a:xfrm>
        </p:spPr>
        <p:txBody>
          <a:bodyPr/>
          <a:lstStyle/>
          <a:p>
            <a:pPr marL="0" indent="0" algn="ctr" eaLnBrk="1" hangingPunct="1">
              <a:buFontTx/>
              <a:buNone/>
              <a:defRPr/>
            </a:pPr>
            <a:r>
              <a:rPr lang="en-US" b="1" dirty="0">
                <a:latin typeface="Cambria"/>
                <a:cs typeface="Cambria"/>
              </a:rPr>
              <a:t>STEP ONE</a:t>
            </a:r>
          </a:p>
          <a:p>
            <a:pPr marL="0" indent="0" algn="ctr" eaLnBrk="1" hangingPunct="1">
              <a:buFontTx/>
              <a:buNone/>
              <a:defRPr/>
            </a:pPr>
            <a:r>
              <a:rPr lang="en-US" dirty="0">
                <a:latin typeface="Cambria"/>
                <a:cs typeface="Cambria"/>
              </a:rPr>
              <a:t>Use the ClassMaps Survey</a:t>
            </a:r>
            <a:r>
              <a:rPr lang="en-US" i="1" dirty="0">
                <a:latin typeface="Cambria"/>
                <a:cs typeface="Cambria"/>
              </a:rPr>
              <a:t> </a:t>
            </a:r>
            <a:r>
              <a:rPr lang="en-US" dirty="0">
                <a:latin typeface="Cambria"/>
                <a:cs typeface="Cambria"/>
              </a:rPr>
              <a:t>as a practical and reliable measure of the complex classroom environment </a:t>
            </a:r>
          </a:p>
          <a:p>
            <a:pPr eaLnBrk="1" hangingPunct="1">
              <a:defRPr/>
            </a:pPr>
            <a:endParaRPr lang="en-US" dirty="0"/>
          </a:p>
        </p:txBody>
      </p:sp>
      <p:graphicFrame>
        <p:nvGraphicFramePr>
          <p:cNvPr id="2" name="Diagram 1"/>
          <p:cNvGraphicFramePr/>
          <p:nvPr/>
        </p:nvGraphicFramePr>
        <p:xfrm>
          <a:off x="-304800" y="1498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graphicEl>
                                              <a:dgm id="{83658551-CE5A-4F22-9019-5EC14DD755E8}"/>
                                            </p:graphicEl>
                                          </p:spTgt>
                                        </p:tgtEl>
                                        <p:attrNameLst>
                                          <p:attrName>style.visibility</p:attrName>
                                        </p:attrNameLst>
                                      </p:cBhvr>
                                      <p:to>
                                        <p:strVal val="visible"/>
                                      </p:to>
                                    </p:set>
                                    <p:animEffect transition="in" filter="fade">
                                      <p:cBhvr>
                                        <p:cTn id="7" dur="1000"/>
                                        <p:tgtEl>
                                          <p:spTgt spid="2">
                                            <p:graphicEl>
                                              <a:dgm id="{83658551-CE5A-4F22-9019-5EC14DD755E8}"/>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296E3D3A-AC58-4670-B94D-9F39597A4000}"/>
                                            </p:graphicEl>
                                          </p:spTgt>
                                        </p:tgtEl>
                                        <p:attrNameLst>
                                          <p:attrName>style.visibility</p:attrName>
                                        </p:attrNameLst>
                                      </p:cBhvr>
                                      <p:to>
                                        <p:strVal val="visible"/>
                                      </p:to>
                                    </p:set>
                                    <p:animEffect transition="in" filter="fade">
                                      <p:cBhvr>
                                        <p:cTn id="10" dur="1000"/>
                                        <p:tgtEl>
                                          <p:spTgt spid="2">
                                            <p:graphicEl>
                                              <a:dgm id="{296E3D3A-AC58-4670-B94D-9F39597A40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title"/>
          </p:nvPr>
        </p:nvSpPr>
        <p:spPr/>
        <p:txBody>
          <a:bodyPr/>
          <a:lstStyle/>
          <a:p>
            <a:pPr algn="ctr" eaLnBrk="1" hangingPunct="1"/>
            <a:r>
              <a:rPr lang="en-US" b="1" dirty="0">
                <a:latin typeface="Cambria" pitchFamily="18" charset="0"/>
              </a:rPr>
              <a:t>Making Classrooms Resilient</a:t>
            </a:r>
          </a:p>
        </p:txBody>
      </p:sp>
      <p:sp>
        <p:nvSpPr>
          <p:cNvPr id="5" name="Content Placeholder 4"/>
          <p:cNvSpPr>
            <a:spLocks noGrp="1"/>
          </p:cNvSpPr>
          <p:nvPr>
            <p:ph sz="half" idx="1"/>
          </p:nvPr>
        </p:nvSpPr>
        <p:spPr>
          <a:xfrm>
            <a:off x="533400" y="1752600"/>
            <a:ext cx="3810000" cy="4114800"/>
          </a:xfrm>
        </p:spPr>
        <p:txBody>
          <a:bodyPr/>
          <a:lstStyle/>
          <a:p>
            <a:pPr marL="0" indent="0" algn="ctr" eaLnBrk="1" hangingPunct="1">
              <a:buFontTx/>
              <a:buNone/>
              <a:defRPr/>
            </a:pPr>
            <a:r>
              <a:rPr lang="en-US" b="1" dirty="0">
                <a:latin typeface="Cambria"/>
                <a:cs typeface="Cambria"/>
              </a:rPr>
              <a:t>STEP TWO</a:t>
            </a:r>
          </a:p>
          <a:p>
            <a:pPr marL="0" indent="0" algn="ctr" eaLnBrk="1" hangingPunct="1">
              <a:buFontTx/>
              <a:buNone/>
              <a:defRPr/>
            </a:pPr>
            <a:r>
              <a:rPr lang="en-US" dirty="0">
                <a:latin typeface="Cambria"/>
                <a:cs typeface="Cambria"/>
              </a:rPr>
              <a:t>Information from the CMS  is then used in a problem-solving process that identifies classroom strengths and weaknesses</a:t>
            </a:r>
          </a:p>
          <a:p>
            <a:pPr algn="ctr" eaLnBrk="1" hangingPunct="1">
              <a:defRPr/>
            </a:pPr>
            <a:endParaRPr lang="en-US" dirty="0"/>
          </a:p>
        </p:txBody>
      </p:sp>
      <p:graphicFrame>
        <p:nvGraphicFramePr>
          <p:cNvPr id="6" name="Diagram 5"/>
          <p:cNvGraphicFramePr/>
          <p:nvPr/>
        </p:nvGraphicFramePr>
        <p:xfrm>
          <a:off x="3429000" y="1498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graphicEl>
                                              <a:dgm id="{EAEDA77E-9548-4D43-9790-543469A0934E}"/>
                                            </p:graphicEl>
                                          </p:spTgt>
                                        </p:tgtEl>
                                        <p:attrNameLst>
                                          <p:attrName>style.visibility</p:attrName>
                                        </p:attrNameLst>
                                      </p:cBhvr>
                                      <p:to>
                                        <p:strVal val="visible"/>
                                      </p:to>
                                    </p:set>
                                    <p:animEffect transition="in" filter="fade">
                                      <p:cBhvr>
                                        <p:cTn id="7" dur="1000"/>
                                        <p:tgtEl>
                                          <p:spTgt spid="6">
                                            <p:graphicEl>
                                              <a:dgm id="{EAEDA77E-9548-4D43-9790-543469A0934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AF631D28-E9C4-4D2F-B135-14D1B303018C}"/>
                                            </p:graphicEl>
                                          </p:spTgt>
                                        </p:tgtEl>
                                        <p:attrNameLst>
                                          <p:attrName>style.visibility</p:attrName>
                                        </p:attrNameLst>
                                      </p:cBhvr>
                                      <p:to>
                                        <p:strVal val="visible"/>
                                      </p:to>
                                    </p:set>
                                    <p:animEffect transition="in" filter="fade">
                                      <p:cBhvr>
                                        <p:cTn id="10" dur="1000"/>
                                        <p:tgtEl>
                                          <p:spTgt spid="6">
                                            <p:graphicEl>
                                              <a:dgm id="{AF631D28-E9C4-4D2F-B135-14D1B30301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3"/>
          <p:cNvSpPr>
            <a:spLocks noGrp="1"/>
          </p:cNvSpPr>
          <p:nvPr>
            <p:ph type="title"/>
          </p:nvPr>
        </p:nvSpPr>
        <p:spPr/>
        <p:txBody>
          <a:bodyPr/>
          <a:lstStyle/>
          <a:p>
            <a:pPr algn="ctr" eaLnBrk="1" hangingPunct="1"/>
            <a:r>
              <a:rPr lang="en-US" b="1" dirty="0">
                <a:latin typeface="Cambria" pitchFamily="18" charset="0"/>
              </a:rPr>
              <a:t>Making Classrooms Resilient</a:t>
            </a:r>
          </a:p>
        </p:txBody>
      </p:sp>
      <p:sp>
        <p:nvSpPr>
          <p:cNvPr id="6" name="Content Placeholder 5"/>
          <p:cNvSpPr>
            <a:spLocks noGrp="1"/>
          </p:cNvSpPr>
          <p:nvPr>
            <p:ph sz="half" idx="2"/>
          </p:nvPr>
        </p:nvSpPr>
        <p:spPr>
          <a:xfrm>
            <a:off x="4876800" y="1752600"/>
            <a:ext cx="3810000" cy="4114800"/>
          </a:xfrm>
        </p:spPr>
        <p:txBody>
          <a:bodyPr/>
          <a:lstStyle/>
          <a:p>
            <a:pPr marL="0" indent="0" algn="ctr" eaLnBrk="1" hangingPunct="1">
              <a:buFontTx/>
              <a:buNone/>
              <a:defRPr/>
            </a:pPr>
            <a:r>
              <a:rPr lang="en-US" b="1" dirty="0">
                <a:latin typeface="Cambria"/>
                <a:cs typeface="Cambria"/>
              </a:rPr>
              <a:t>STEP THREE</a:t>
            </a:r>
          </a:p>
          <a:p>
            <a:pPr marL="0" indent="0" algn="ctr" eaLnBrk="1" hangingPunct="1">
              <a:buFontTx/>
              <a:buNone/>
              <a:defRPr/>
            </a:pPr>
            <a:r>
              <a:rPr lang="en-US" dirty="0">
                <a:latin typeface="Cambria"/>
                <a:cs typeface="Cambria"/>
              </a:rPr>
              <a:t>The data-based problem solving process identifies intervention strategies to reinstate essential contextual supports in classrooms </a:t>
            </a:r>
          </a:p>
          <a:p>
            <a:pPr algn="ctr" eaLnBrk="1" hangingPunct="1">
              <a:defRPr/>
            </a:pPr>
            <a:endParaRPr lang="en-US" dirty="0"/>
          </a:p>
        </p:txBody>
      </p:sp>
      <p:graphicFrame>
        <p:nvGraphicFramePr>
          <p:cNvPr id="8" name="Diagram 7"/>
          <p:cNvGraphicFramePr/>
          <p:nvPr/>
        </p:nvGraphicFramePr>
        <p:xfrm>
          <a:off x="-304800" y="1498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graphicEl>
                                              <a:dgm id="{8688EE96-AA14-4BF2-988F-AF7C110FE3F6}"/>
                                            </p:graphicEl>
                                          </p:spTgt>
                                        </p:tgtEl>
                                        <p:attrNameLst>
                                          <p:attrName>style.visibility</p:attrName>
                                        </p:attrNameLst>
                                      </p:cBhvr>
                                      <p:to>
                                        <p:strVal val="visible"/>
                                      </p:to>
                                    </p:set>
                                    <p:animEffect transition="in" filter="fade">
                                      <p:cBhvr>
                                        <p:cTn id="7" dur="1000"/>
                                        <p:tgtEl>
                                          <p:spTgt spid="8">
                                            <p:graphicEl>
                                              <a:dgm id="{8688EE96-AA14-4BF2-988F-AF7C110FE3F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BA898487-3AAD-4EF1-A051-DA8B6C20A5A0}"/>
                                            </p:graphicEl>
                                          </p:spTgt>
                                        </p:tgtEl>
                                        <p:attrNameLst>
                                          <p:attrName>style.visibility</p:attrName>
                                        </p:attrNameLst>
                                      </p:cBhvr>
                                      <p:to>
                                        <p:strVal val="visible"/>
                                      </p:to>
                                    </p:set>
                                    <p:animEffect transition="in" filter="fade">
                                      <p:cBhvr>
                                        <p:cTn id="10" dur="1000"/>
                                        <p:tgtEl>
                                          <p:spTgt spid="8">
                                            <p:graphicEl>
                                              <a:dgm id="{BA898487-3AAD-4EF1-A051-DA8B6C20A5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URWGroteskTBol"/>
        <a:ea typeface="ＭＳ Ｐゴシック"/>
        <a:cs typeface="ＭＳ Ｐゴシック"/>
      </a:majorFont>
      <a:minorFont>
        <a:latin typeface="Minio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916</TotalTime>
  <Words>2438</Words>
  <Application>Microsoft Office PowerPoint</Application>
  <PresentationFormat>On-screen Show (4:3)</PresentationFormat>
  <Paragraphs>263</Paragraphs>
  <Slides>44</Slides>
  <Notes>13</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5" baseType="lpstr">
      <vt:lpstr>Arial</vt:lpstr>
      <vt:lpstr>Cambria</vt:lpstr>
      <vt:lpstr>Georgia</vt:lpstr>
      <vt:lpstr>Minion</vt:lpstr>
      <vt:lpstr>Times New Roman</vt:lpstr>
      <vt:lpstr>URWGroteskTBol</vt:lpstr>
      <vt:lpstr>URWGroteskTReg</vt:lpstr>
      <vt:lpstr>Wingdings</vt:lpstr>
      <vt:lpstr>Wingdings 2</vt:lpstr>
      <vt:lpstr>Blank Presentation</vt:lpstr>
      <vt:lpstr>Document</vt:lpstr>
      <vt:lpstr>ClassMaps Consultation </vt:lpstr>
      <vt:lpstr>Today’s agenda</vt:lpstr>
      <vt:lpstr>PowerPoint Presentation</vt:lpstr>
      <vt:lpstr>Operational definition of effective classroom environments</vt:lpstr>
      <vt:lpstr>Where this operational definition comes from…</vt:lpstr>
      <vt:lpstr>Risks and Protective Factors</vt:lpstr>
      <vt:lpstr>Making Classrooms Resilient</vt:lpstr>
      <vt:lpstr>Making Classrooms Resilient</vt:lpstr>
      <vt:lpstr>Making Classrooms Resilient</vt:lpstr>
      <vt:lpstr>Making Classrooms Resilient</vt:lpstr>
      <vt:lpstr>Guestimate what students would report about one of your classrooms…</vt:lpstr>
      <vt:lpstr>The ClassMaps Survey</vt:lpstr>
      <vt:lpstr>CMS: Test Development Process</vt:lpstr>
      <vt:lpstr>Test Reliability is:</vt:lpstr>
      <vt:lpstr>CMS:  Coefficient Alpha Reliabilities  Grade 3, 4, 5</vt:lpstr>
      <vt:lpstr>CMS 2007: Coefficient Alpha  Grade 5, 6, 7, 8</vt:lpstr>
      <vt:lpstr>Evidence of Test Validity should:</vt:lpstr>
      <vt:lpstr>CMS: Concurrent evidence of validity</vt:lpstr>
      <vt:lpstr>CMS 2007: 8 Factor Structure (2010) (n=345)</vt:lpstr>
      <vt:lpstr>CMS: Factor Pattern Coefficients</vt:lpstr>
      <vt:lpstr>CMS: Factor Pattern Coefficients </vt:lpstr>
      <vt:lpstr>CMS: Confirmatory Factor Analysis for 7 factor solution (n=1,019)</vt:lpstr>
      <vt:lpstr>CMS: Correlations  of subscales</vt:lpstr>
      <vt:lpstr>In Conclusion:</vt:lpstr>
      <vt:lpstr>Case Example</vt:lpstr>
      <vt:lpstr>PowerPoint Presentation</vt:lpstr>
      <vt:lpstr>Step One: Classroom Needs Assessment</vt:lpstr>
      <vt:lpstr>There are many ways to share data  with students…</vt:lpstr>
      <vt:lpstr>Here’s how Mrs. Johnson  graphed her classroom data</vt:lpstr>
      <vt:lpstr>Step Two: The Classroom Meeting  Making meaning of the classroom data</vt:lpstr>
      <vt:lpstr>PowerPoint Presentation</vt:lpstr>
      <vt:lpstr>Make Sense Of The Classroom Data</vt:lpstr>
      <vt:lpstr>Step Three: Planning &amp; Implementing Classroom Change</vt:lpstr>
      <vt:lpstr>U. S. D. O. E. Triangle</vt:lpstr>
      <vt:lpstr>Strategy Sheets </vt:lpstr>
      <vt:lpstr>Intervention Plan Record</vt:lpstr>
      <vt:lpstr>Step Four: Evaluating the impact  of the classroom changes</vt:lpstr>
      <vt:lpstr>Refining the Plan</vt:lpstr>
      <vt:lpstr>Evaluating the Plan</vt:lpstr>
      <vt:lpstr>Before &amp; After Graphs of the ClassMaps Survey</vt:lpstr>
      <vt:lpstr>The rest of the story….</vt:lpstr>
      <vt:lpstr>PowerPoint Presentation</vt:lpstr>
      <vt:lpstr> </vt:lpstr>
      <vt:lpstr>Back Page</vt:lpstr>
    </vt:vector>
  </TitlesOfParts>
  <Company>Univesity of Nebraska-Lincoln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Kramer</dc:creator>
  <cp:lastModifiedBy>David Merriman</cp:lastModifiedBy>
  <cp:revision>88</cp:revision>
  <dcterms:created xsi:type="dcterms:W3CDTF">2007-05-31T19:15:20Z</dcterms:created>
  <dcterms:modified xsi:type="dcterms:W3CDTF">2024-06-24T14:45:32Z</dcterms:modified>
</cp:coreProperties>
</file>