
<file path=[Content_Types].xml><?xml version="1.0" encoding="utf-8"?>
<Types xmlns="http://schemas.openxmlformats.org/package/2006/content-types">
  <Default Extension="emf" ContentType="image/x-emf"/>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9"/>
  </p:notesMasterIdLst>
  <p:sldIdLst>
    <p:sldId id="256" r:id="rId2"/>
    <p:sldId id="257" r:id="rId3"/>
    <p:sldId id="258" r:id="rId4"/>
    <p:sldId id="260" r:id="rId5"/>
    <p:sldId id="262" r:id="rId6"/>
    <p:sldId id="263" r:id="rId7"/>
    <p:sldId id="264" r:id="rId8"/>
  </p:sldIdLst>
  <p:sldSz cx="6858000" cy="9144000" type="letter"/>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5956"/>
    <p:restoredTop sz="82041" autoAdjust="0"/>
  </p:normalViewPr>
  <p:slideViewPr>
    <p:cSldViewPr snapToGrid="0" snapToObjects="1">
      <p:cViewPr varScale="1">
        <p:scale>
          <a:sx n="74" d="100"/>
          <a:sy n="74" d="100"/>
        </p:scale>
        <p:origin x="4312" y="192"/>
      </p:cViewPr>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32A2B4D-982D-8741-B5AE-AF285C5E4194}" type="datetimeFigureOut">
              <a:rPr lang="en-US" smtClean="0"/>
              <a:t>8/19/19</a:t>
            </a:fld>
            <a:endParaRPr lang="en-US"/>
          </a:p>
        </p:txBody>
      </p:sp>
      <p:sp>
        <p:nvSpPr>
          <p:cNvPr id="4" name="Slide Image Placeholder 3"/>
          <p:cNvSpPr>
            <a:spLocks noGrp="1" noRot="1" noChangeAspect="1"/>
          </p:cNvSpPr>
          <p:nvPr>
            <p:ph type="sldImg" idx="2"/>
          </p:nvPr>
        </p:nvSpPr>
        <p:spPr>
          <a:xfrm>
            <a:off x="2271713" y="1143000"/>
            <a:ext cx="231457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A817885-B27D-4A44-830D-08AD17F10175}" type="slidenum">
              <a:rPr lang="en-US" smtClean="0"/>
              <a:t>‹#›</a:t>
            </a:fld>
            <a:endParaRPr lang="en-US"/>
          </a:p>
        </p:txBody>
      </p:sp>
    </p:spTree>
    <p:extLst>
      <p:ext uri="{BB962C8B-B14F-4D97-AF65-F5344CB8AC3E}">
        <p14:creationId xmlns:p14="http://schemas.microsoft.com/office/powerpoint/2010/main" val="38208470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Please make sure you fill out the Title (Title can be on more than one line and in Upper/Lower case), Date, Time and Location along with a brief description about your event. </a:t>
            </a:r>
            <a:r>
              <a:rPr lang="en-US" sz="1200" dirty="0">
                <a:latin typeface="Times New Roman" panose="02020603050405020304" pitchFamily="18" charset="0"/>
                <a:cs typeface="Times New Roman" panose="02020603050405020304" pitchFamily="18" charset="0"/>
              </a:rPr>
              <a:t>Please include details about why someone would want to attend or participate in your event. Explain what they would they get out of the experience. Add your department/unit’s name and any co-sponsors here.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Times New Roman" panose="02020603050405020304" pitchFamily="18" charset="0"/>
              <a:cs typeface="Times New Roman" panose="02020603050405020304" pitchFamily="18" charset="0"/>
            </a:endParaRPr>
          </a:p>
          <a:p>
            <a:r>
              <a:rPr lang="en-US" dirty="0"/>
              <a:t>Please right click on the photo to change it to what you are needing (Right Click, Change Picture, From a File. Then resize as needed by clicking on a corner of the photo and holding the shift key down while sizing it)</a:t>
            </a:r>
          </a:p>
          <a:p>
            <a:endParaRPr lang="en-US" dirty="0"/>
          </a:p>
          <a:p>
            <a:r>
              <a:rPr lang="en-US" dirty="0"/>
              <a:t>Please DO NOT change the UNL Branding on the posters</a:t>
            </a:r>
          </a:p>
        </p:txBody>
      </p:sp>
      <p:sp>
        <p:nvSpPr>
          <p:cNvPr id="4" name="Slide Number Placeholder 3"/>
          <p:cNvSpPr>
            <a:spLocks noGrp="1"/>
          </p:cNvSpPr>
          <p:nvPr>
            <p:ph type="sldNum" sz="quarter" idx="5"/>
          </p:nvPr>
        </p:nvSpPr>
        <p:spPr/>
        <p:txBody>
          <a:bodyPr/>
          <a:lstStyle/>
          <a:p>
            <a:fld id="{CA817885-B27D-4A44-830D-08AD17F10175}" type="slidenum">
              <a:rPr lang="en-US" smtClean="0"/>
              <a:t>1</a:t>
            </a:fld>
            <a:endParaRPr lang="en-US"/>
          </a:p>
        </p:txBody>
      </p:sp>
    </p:spTree>
    <p:extLst>
      <p:ext uri="{BB962C8B-B14F-4D97-AF65-F5344CB8AC3E}">
        <p14:creationId xmlns:p14="http://schemas.microsoft.com/office/powerpoint/2010/main" val="6409004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Please make sure you fill out the Title (Title can be on more than one line and in Upper/Lower case), Date, Time and Location along with a brief description about your event. </a:t>
            </a:r>
            <a:r>
              <a:rPr lang="en-US" sz="1200" dirty="0">
                <a:latin typeface="Times New Roman" panose="02020603050405020304" pitchFamily="18" charset="0"/>
                <a:cs typeface="Times New Roman" panose="02020603050405020304" pitchFamily="18" charset="0"/>
              </a:rPr>
              <a:t>Please include details about why someone would want to attend or participate in your event. Explain what they would they get out of the experience. Add your department/unit’s name and any co-sponsors here.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Times New Roman" panose="02020603050405020304" pitchFamily="18" charset="0"/>
              <a:cs typeface="Times New Roman" panose="02020603050405020304" pitchFamily="18" charset="0"/>
            </a:endParaRPr>
          </a:p>
          <a:p>
            <a:r>
              <a:rPr lang="en-US" dirty="0"/>
              <a:t>Please right click on the photo to change it to what you are needing (Right Click, Change Picture, From a File. Then resize as needed by clicking on a corner of the photo and holding the shift key down while sizing it)</a:t>
            </a:r>
          </a:p>
          <a:p>
            <a:endParaRPr lang="en-US" dirty="0"/>
          </a:p>
          <a:p>
            <a:r>
              <a:rPr lang="en-US" dirty="0"/>
              <a:t>Please DO NOT change the UNL Branding on the posters</a:t>
            </a:r>
          </a:p>
        </p:txBody>
      </p:sp>
      <p:sp>
        <p:nvSpPr>
          <p:cNvPr id="4" name="Slide Number Placeholder 3"/>
          <p:cNvSpPr>
            <a:spLocks noGrp="1"/>
          </p:cNvSpPr>
          <p:nvPr>
            <p:ph type="sldNum" sz="quarter" idx="5"/>
          </p:nvPr>
        </p:nvSpPr>
        <p:spPr/>
        <p:txBody>
          <a:bodyPr/>
          <a:lstStyle/>
          <a:p>
            <a:fld id="{CA817885-B27D-4A44-830D-08AD17F10175}" type="slidenum">
              <a:rPr lang="en-US" smtClean="0"/>
              <a:t>2</a:t>
            </a:fld>
            <a:endParaRPr lang="en-US"/>
          </a:p>
        </p:txBody>
      </p:sp>
    </p:spTree>
    <p:extLst>
      <p:ext uri="{BB962C8B-B14F-4D97-AF65-F5344CB8AC3E}">
        <p14:creationId xmlns:p14="http://schemas.microsoft.com/office/powerpoint/2010/main" val="9590918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Please make sure you fill out the Title (Title can be on more than one line and in Upper/Lower case), Date, Time and Location along with a brief description about your event. </a:t>
            </a:r>
            <a:r>
              <a:rPr lang="en-US" sz="1200" dirty="0">
                <a:latin typeface="Times New Roman" panose="02020603050405020304" pitchFamily="18" charset="0"/>
                <a:cs typeface="Times New Roman" panose="02020603050405020304" pitchFamily="18" charset="0"/>
              </a:rPr>
              <a:t>Please include details about why someone would want to attend or participate in your event. Explain what they would they get out of the experience. Add your department/unit’s name and any co-sponsors here.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Times New Roman" panose="02020603050405020304" pitchFamily="18" charset="0"/>
              <a:cs typeface="Times New Roman" panose="02020603050405020304" pitchFamily="18" charset="0"/>
            </a:endParaRPr>
          </a:p>
          <a:p>
            <a:r>
              <a:rPr lang="en-US" dirty="0"/>
              <a:t>Please right click on the photo to change it to what you are needing (Right Click, Change Picture, From a File. Then resize as needed by clicking on a corner of the photo and holding the shift key down while sizing it)</a:t>
            </a:r>
          </a:p>
          <a:p>
            <a:endParaRPr lang="en-US" dirty="0"/>
          </a:p>
          <a:p>
            <a:r>
              <a:rPr lang="en-US" dirty="0"/>
              <a:t>Please add your department name, website and phone number.</a:t>
            </a:r>
          </a:p>
          <a:p>
            <a:endParaRPr lang="en-US" dirty="0"/>
          </a:p>
          <a:p>
            <a:r>
              <a:rPr lang="en-US" dirty="0"/>
              <a:t>Please DO NOT change the UNL Branding on the posters</a:t>
            </a:r>
          </a:p>
          <a:p>
            <a:endParaRPr lang="en-US" dirty="0"/>
          </a:p>
        </p:txBody>
      </p:sp>
      <p:sp>
        <p:nvSpPr>
          <p:cNvPr id="4" name="Slide Number Placeholder 3"/>
          <p:cNvSpPr>
            <a:spLocks noGrp="1"/>
          </p:cNvSpPr>
          <p:nvPr>
            <p:ph type="sldNum" sz="quarter" idx="5"/>
          </p:nvPr>
        </p:nvSpPr>
        <p:spPr/>
        <p:txBody>
          <a:bodyPr/>
          <a:lstStyle/>
          <a:p>
            <a:fld id="{CA817885-B27D-4A44-830D-08AD17F10175}" type="slidenum">
              <a:rPr lang="en-US" smtClean="0"/>
              <a:t>3</a:t>
            </a:fld>
            <a:endParaRPr lang="en-US"/>
          </a:p>
        </p:txBody>
      </p:sp>
    </p:spTree>
    <p:extLst>
      <p:ext uri="{BB962C8B-B14F-4D97-AF65-F5344CB8AC3E}">
        <p14:creationId xmlns:p14="http://schemas.microsoft.com/office/powerpoint/2010/main" val="16133370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Please make sure you fill out the Title (Title can be on more than one line and in Upper/Lower case), Date, Time and Location along with a brief description about your event. </a:t>
            </a:r>
            <a:r>
              <a:rPr lang="en-US" sz="1200" dirty="0">
                <a:latin typeface="Times New Roman" panose="02020603050405020304" pitchFamily="18" charset="0"/>
                <a:cs typeface="Times New Roman" panose="02020603050405020304" pitchFamily="18" charset="0"/>
              </a:rPr>
              <a:t>Please include details about why someone would want to attend or participate in your event. Explain what they would they get out of the experience. Add your department/unit’s name and any co-sponsors here.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Times New Roman" panose="02020603050405020304" pitchFamily="18" charset="0"/>
              <a:cs typeface="Times New Roman" panose="02020603050405020304" pitchFamily="18" charset="0"/>
            </a:endParaRPr>
          </a:p>
          <a:p>
            <a:r>
              <a:rPr lang="en-US" dirty="0"/>
              <a:t>Please right click on the photo to change it to what you are needing (Right Click, Change Picture, From a File. Then resize as needed by clicking on a corner of the photo and holding the shift key down while sizing it)</a:t>
            </a:r>
          </a:p>
          <a:p>
            <a:endParaRPr lang="en-US" dirty="0"/>
          </a:p>
          <a:p>
            <a:r>
              <a:rPr lang="en-US" dirty="0"/>
              <a:t>Please add your department name, website and phone number.</a:t>
            </a:r>
          </a:p>
          <a:p>
            <a:endParaRPr lang="en-US" dirty="0"/>
          </a:p>
          <a:p>
            <a:r>
              <a:rPr lang="en-US" dirty="0"/>
              <a:t>Please DO NOT change the UNL Branding on the posters</a:t>
            </a:r>
          </a:p>
          <a:p>
            <a:endParaRPr lang="en-US" dirty="0"/>
          </a:p>
        </p:txBody>
      </p:sp>
      <p:sp>
        <p:nvSpPr>
          <p:cNvPr id="4" name="Slide Number Placeholder 3"/>
          <p:cNvSpPr>
            <a:spLocks noGrp="1"/>
          </p:cNvSpPr>
          <p:nvPr>
            <p:ph type="sldNum" sz="quarter" idx="5"/>
          </p:nvPr>
        </p:nvSpPr>
        <p:spPr/>
        <p:txBody>
          <a:bodyPr/>
          <a:lstStyle/>
          <a:p>
            <a:fld id="{CA817885-B27D-4A44-830D-08AD17F10175}" type="slidenum">
              <a:rPr lang="en-US" smtClean="0"/>
              <a:t>4</a:t>
            </a:fld>
            <a:endParaRPr lang="en-US"/>
          </a:p>
        </p:txBody>
      </p:sp>
    </p:spTree>
    <p:extLst>
      <p:ext uri="{BB962C8B-B14F-4D97-AF65-F5344CB8AC3E}">
        <p14:creationId xmlns:p14="http://schemas.microsoft.com/office/powerpoint/2010/main" val="13162211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Please make sure you fill out the Title (Title can be on more than one line and in Upper/Lower case), Date, Time and Location along with a brief description about your event. </a:t>
            </a:r>
            <a:r>
              <a:rPr lang="en-US" sz="1200" dirty="0">
                <a:latin typeface="Times New Roman" panose="02020603050405020304" pitchFamily="18" charset="0"/>
                <a:cs typeface="Times New Roman" panose="02020603050405020304" pitchFamily="18" charset="0"/>
              </a:rPr>
              <a:t>Please include details about why someone would want to attend or participate in your event. Explain what they would they get out of the experience. Add your department/unit’s name and any co-sponsors here.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Times New Roman" panose="02020603050405020304" pitchFamily="18" charset="0"/>
              <a:cs typeface="Times New Roman" panose="02020603050405020304" pitchFamily="18" charset="0"/>
            </a:endParaRPr>
          </a:p>
          <a:p>
            <a:r>
              <a:rPr lang="en-US" dirty="0"/>
              <a:t>Please right click on the photo to change it to what you are needing (Right Click, Change Picture, From a File. Then resize as needed by clicking on a corner of the photo and holding the shift key down while sizing it)</a:t>
            </a:r>
          </a:p>
          <a:p>
            <a:endParaRPr lang="en-US" dirty="0"/>
          </a:p>
          <a:p>
            <a:r>
              <a:rPr lang="en-US" dirty="0"/>
              <a:t>Please add your department name, website and phone number.</a:t>
            </a:r>
          </a:p>
          <a:p>
            <a:endParaRPr lang="en-US" dirty="0"/>
          </a:p>
          <a:p>
            <a:r>
              <a:rPr lang="en-US" dirty="0"/>
              <a:t>Please DO NOT change the UNL Branding on the posters</a:t>
            </a:r>
          </a:p>
          <a:p>
            <a:endParaRPr lang="en-US" dirty="0"/>
          </a:p>
        </p:txBody>
      </p:sp>
      <p:sp>
        <p:nvSpPr>
          <p:cNvPr id="4" name="Slide Number Placeholder 3"/>
          <p:cNvSpPr>
            <a:spLocks noGrp="1"/>
          </p:cNvSpPr>
          <p:nvPr>
            <p:ph type="sldNum" sz="quarter" idx="5"/>
          </p:nvPr>
        </p:nvSpPr>
        <p:spPr/>
        <p:txBody>
          <a:bodyPr/>
          <a:lstStyle/>
          <a:p>
            <a:fld id="{CA817885-B27D-4A44-830D-08AD17F10175}" type="slidenum">
              <a:rPr lang="en-US" smtClean="0"/>
              <a:t>5</a:t>
            </a:fld>
            <a:endParaRPr lang="en-US"/>
          </a:p>
        </p:txBody>
      </p:sp>
    </p:spTree>
    <p:extLst>
      <p:ext uri="{BB962C8B-B14F-4D97-AF65-F5344CB8AC3E}">
        <p14:creationId xmlns:p14="http://schemas.microsoft.com/office/powerpoint/2010/main" val="38233944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Please make sure you fill out the Title (Title can be on more than one line and in Upper/Lower case), Date, Time and Location along with a brief description about your event. </a:t>
            </a:r>
            <a:r>
              <a:rPr lang="en-US" sz="1200" dirty="0">
                <a:latin typeface="Times New Roman" panose="02020603050405020304" pitchFamily="18" charset="0"/>
                <a:cs typeface="Times New Roman" panose="02020603050405020304" pitchFamily="18" charset="0"/>
              </a:rPr>
              <a:t>Please include details about why someone would want to attend or participate in your event. Explain what they would they get out of the experience. Add your department/unit’s name and any co-sponsors here.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Times New Roman" panose="02020603050405020304" pitchFamily="18" charset="0"/>
              <a:cs typeface="Times New Roman" panose="02020603050405020304" pitchFamily="18" charset="0"/>
            </a:endParaRPr>
          </a:p>
          <a:p>
            <a:r>
              <a:rPr lang="en-US" dirty="0"/>
              <a:t>Please right click on the photo to change it to what you are needing (Right Click, Change Picture, From a File. Then resize as needed by clicking on a corner of the photo and holding the shift key down while sizing it)</a:t>
            </a:r>
          </a:p>
          <a:p>
            <a:endParaRPr lang="en-US" dirty="0"/>
          </a:p>
          <a:p>
            <a:r>
              <a:rPr lang="en-US" dirty="0"/>
              <a:t>Please add your department name, website and phone number.</a:t>
            </a:r>
          </a:p>
          <a:p>
            <a:endParaRPr lang="en-US" dirty="0"/>
          </a:p>
          <a:p>
            <a:r>
              <a:rPr lang="en-US" dirty="0"/>
              <a:t>Please DO NOT change the UNL Branding on the posters</a:t>
            </a:r>
          </a:p>
          <a:p>
            <a:endParaRPr lang="en-US" dirty="0"/>
          </a:p>
        </p:txBody>
      </p:sp>
      <p:sp>
        <p:nvSpPr>
          <p:cNvPr id="4" name="Slide Number Placeholder 3"/>
          <p:cNvSpPr>
            <a:spLocks noGrp="1"/>
          </p:cNvSpPr>
          <p:nvPr>
            <p:ph type="sldNum" sz="quarter" idx="5"/>
          </p:nvPr>
        </p:nvSpPr>
        <p:spPr/>
        <p:txBody>
          <a:bodyPr/>
          <a:lstStyle/>
          <a:p>
            <a:fld id="{CA817885-B27D-4A44-830D-08AD17F10175}" type="slidenum">
              <a:rPr lang="en-US" smtClean="0"/>
              <a:t>6</a:t>
            </a:fld>
            <a:endParaRPr lang="en-US"/>
          </a:p>
        </p:txBody>
      </p:sp>
    </p:spTree>
    <p:extLst>
      <p:ext uri="{BB962C8B-B14F-4D97-AF65-F5344CB8AC3E}">
        <p14:creationId xmlns:p14="http://schemas.microsoft.com/office/powerpoint/2010/main" val="41141203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Please make sure you fill out the Title (Title can be on more than one line and in Upper/Lower case), Date, Time and Location along with a brief description about your event. </a:t>
            </a:r>
            <a:r>
              <a:rPr lang="en-US" sz="1200" dirty="0">
                <a:latin typeface="Times New Roman" panose="02020603050405020304" pitchFamily="18" charset="0"/>
                <a:cs typeface="Times New Roman" panose="02020603050405020304" pitchFamily="18" charset="0"/>
              </a:rPr>
              <a:t>Please include details about why someone would want to attend or participate in your event. Explain what they would they get out of the experience. Add your department/unit’s name and any co-sponsors here.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Times New Roman" panose="02020603050405020304" pitchFamily="18" charset="0"/>
              <a:cs typeface="Times New Roman" panose="02020603050405020304" pitchFamily="18" charset="0"/>
            </a:endParaRPr>
          </a:p>
          <a:p>
            <a:r>
              <a:rPr lang="en-US" dirty="0"/>
              <a:t>Please right click on the photo to change it to what you are needing (Right Click, Change Picture, From a File. </a:t>
            </a:r>
            <a:r>
              <a:rPr lang="en-US"/>
              <a:t>Then resize as needed by clicking on a corner of the photo and holding the shift key down while sizing it)</a:t>
            </a:r>
          </a:p>
          <a:p>
            <a:endParaRPr lang="en-US" dirty="0"/>
          </a:p>
          <a:p>
            <a:r>
              <a:rPr lang="en-US" dirty="0"/>
              <a:t>Please add your department name, website and phone number.</a:t>
            </a:r>
          </a:p>
          <a:p>
            <a:endParaRPr lang="en-US" dirty="0"/>
          </a:p>
          <a:p>
            <a:r>
              <a:rPr lang="en-US" dirty="0"/>
              <a:t>Please DO NOT change the UNL Branding on the posters University name and Grit and Glory Lockup</a:t>
            </a:r>
          </a:p>
          <a:p>
            <a:endParaRPr lang="en-US" dirty="0"/>
          </a:p>
        </p:txBody>
      </p:sp>
      <p:sp>
        <p:nvSpPr>
          <p:cNvPr id="4" name="Slide Number Placeholder 3"/>
          <p:cNvSpPr>
            <a:spLocks noGrp="1"/>
          </p:cNvSpPr>
          <p:nvPr>
            <p:ph type="sldNum" sz="quarter" idx="5"/>
          </p:nvPr>
        </p:nvSpPr>
        <p:spPr/>
        <p:txBody>
          <a:bodyPr/>
          <a:lstStyle/>
          <a:p>
            <a:fld id="{CA817885-B27D-4A44-830D-08AD17F10175}" type="slidenum">
              <a:rPr lang="en-US" smtClean="0"/>
              <a:t>7</a:t>
            </a:fld>
            <a:endParaRPr lang="en-US"/>
          </a:p>
        </p:txBody>
      </p:sp>
    </p:spTree>
    <p:extLst>
      <p:ext uri="{BB962C8B-B14F-4D97-AF65-F5344CB8AC3E}">
        <p14:creationId xmlns:p14="http://schemas.microsoft.com/office/powerpoint/2010/main" val="103071140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496484"/>
            <a:ext cx="5829300" cy="3183467"/>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857250" y="4802717"/>
            <a:ext cx="5143500" cy="2207683"/>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pic>
        <p:nvPicPr>
          <p:cNvPr id="10" name="Picture 9">
            <a:extLst>
              <a:ext uri="{FF2B5EF4-FFF2-40B4-BE49-F238E27FC236}">
                <a16:creationId xmlns:a16="http://schemas.microsoft.com/office/drawing/2014/main" id="{AC665F71-B526-1545-8587-74A80839236F}"/>
              </a:ext>
            </a:extLst>
          </p:cNvPr>
          <p:cNvPicPr>
            <a:picLocks noChangeAspect="1"/>
          </p:cNvPicPr>
          <p:nvPr userDrawn="1"/>
        </p:nvPicPr>
        <p:blipFill>
          <a:blip r:embed="rId2"/>
          <a:stretch>
            <a:fillRect/>
          </a:stretch>
        </p:blipFill>
        <p:spPr>
          <a:xfrm>
            <a:off x="2304924" y="8085594"/>
            <a:ext cx="2248151" cy="574345"/>
          </a:xfrm>
          <a:prstGeom prst="rect">
            <a:avLst/>
          </a:prstGeom>
        </p:spPr>
      </p:pic>
      <p:pic>
        <p:nvPicPr>
          <p:cNvPr id="5" name="Picture 4">
            <a:extLst>
              <a:ext uri="{FF2B5EF4-FFF2-40B4-BE49-F238E27FC236}">
                <a16:creationId xmlns:a16="http://schemas.microsoft.com/office/drawing/2014/main" id="{D7E42E08-E8E2-684F-BF6C-142B5DE0C4BD}"/>
              </a:ext>
            </a:extLst>
          </p:cNvPr>
          <p:cNvPicPr>
            <a:picLocks noChangeAspect="1"/>
          </p:cNvPicPr>
          <p:nvPr userDrawn="1"/>
        </p:nvPicPr>
        <p:blipFill>
          <a:blip r:embed="rId3"/>
          <a:stretch>
            <a:fillRect/>
          </a:stretch>
        </p:blipFill>
        <p:spPr>
          <a:xfrm>
            <a:off x="2324100" y="126007"/>
            <a:ext cx="2209800" cy="317500"/>
          </a:xfrm>
          <a:prstGeom prst="rect">
            <a:avLst/>
          </a:prstGeom>
        </p:spPr>
      </p:pic>
      <p:sp>
        <p:nvSpPr>
          <p:cNvPr id="4" name="TextBox 3">
            <a:extLst>
              <a:ext uri="{FF2B5EF4-FFF2-40B4-BE49-F238E27FC236}">
                <a16:creationId xmlns:a16="http://schemas.microsoft.com/office/drawing/2014/main" id="{58ADD9EB-0B58-0B46-A7EA-1D7EA6836369}"/>
              </a:ext>
            </a:extLst>
          </p:cNvPr>
          <p:cNvSpPr txBox="1"/>
          <p:nvPr userDrawn="1"/>
        </p:nvSpPr>
        <p:spPr>
          <a:xfrm>
            <a:off x="0" y="8708567"/>
            <a:ext cx="6858000" cy="400110"/>
          </a:xfrm>
          <a:prstGeom prst="rect">
            <a:avLst/>
          </a:prstGeom>
          <a:noFill/>
        </p:spPr>
        <p:txBody>
          <a:bodyPr wrap="square" rtlCol="0">
            <a:spAutoFit/>
          </a:bodyPr>
          <a:lstStyle/>
          <a:p>
            <a:pPr algn="ctr"/>
            <a:r>
              <a:rPr lang="en-US" sz="1200" b="0" i="0" kern="1200" dirty="0">
                <a:solidFill>
                  <a:schemeClr val="tx1"/>
                </a:solidFill>
                <a:effectLst/>
                <a:latin typeface="Arial Narrow" panose="020B0604020202020204" pitchFamily="34" charset="0"/>
                <a:ea typeface="+mn-ea"/>
                <a:cs typeface="Arial Narrow" panose="020B0604020202020204" pitchFamily="34" charset="0"/>
              </a:rPr>
              <a:t>A Service of Student Affairs</a:t>
            </a:r>
          </a:p>
          <a:p>
            <a:pPr algn="ctr"/>
            <a:r>
              <a:rPr lang="en-US" sz="800" b="0" i="0" kern="1200" dirty="0">
                <a:solidFill>
                  <a:schemeClr val="tx1"/>
                </a:solidFill>
                <a:effectLst/>
                <a:latin typeface="Arial Narrow" panose="020B0604020202020204" pitchFamily="34" charset="0"/>
                <a:ea typeface="+mn-ea"/>
                <a:cs typeface="Arial Narrow" panose="020B0604020202020204" pitchFamily="34" charset="0"/>
              </a:rPr>
              <a:t>The University of Nebraska does not discriminate based upon any protected status. Please see </a:t>
            </a:r>
            <a:r>
              <a:rPr lang="en-US" sz="800" b="0" i="0" kern="1200" dirty="0" err="1">
                <a:solidFill>
                  <a:schemeClr val="tx1"/>
                </a:solidFill>
                <a:effectLst/>
                <a:latin typeface="Arial Narrow" panose="020B0604020202020204" pitchFamily="34" charset="0"/>
                <a:ea typeface="+mn-ea"/>
                <a:cs typeface="Arial Narrow" panose="020B0604020202020204" pitchFamily="34" charset="0"/>
              </a:rPr>
              <a:t>go.unl.edu</a:t>
            </a:r>
            <a:r>
              <a:rPr lang="en-US" sz="800" b="0" i="0" kern="1200" dirty="0">
                <a:solidFill>
                  <a:schemeClr val="tx1"/>
                </a:solidFill>
                <a:effectLst/>
                <a:latin typeface="Arial Narrow" panose="020B0604020202020204" pitchFamily="34" charset="0"/>
                <a:ea typeface="+mn-ea"/>
                <a:cs typeface="Arial Narrow" panose="020B0604020202020204" pitchFamily="34" charset="0"/>
              </a:rPr>
              <a:t>/nondiscrimination </a:t>
            </a:r>
            <a:endParaRPr lang="en-US" sz="800" b="0" i="0" dirty="0">
              <a:latin typeface="Arial Narrow" panose="020B0604020202020204" pitchFamily="34" charset="0"/>
              <a:cs typeface="Arial Narrow" panose="020B0604020202020204" pitchFamily="34" charset="0"/>
            </a:endParaRPr>
          </a:p>
        </p:txBody>
      </p:sp>
    </p:spTree>
    <p:extLst>
      <p:ext uri="{BB962C8B-B14F-4D97-AF65-F5344CB8AC3E}">
        <p14:creationId xmlns:p14="http://schemas.microsoft.com/office/powerpoint/2010/main" val="23717384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1372973-7FE3-904D-9CAF-D8F00A5E12F9}" type="datetimeFigureOut">
              <a:rPr lang="en-US" smtClean="0"/>
              <a:t>8/19/19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A6A5EE1-8D2A-CF45-ADA6-EA2F8520E4E9}" type="slidenum">
              <a:rPr lang="en-US" smtClean="0"/>
              <a:t>‹#›</a:t>
            </a:fld>
            <a:endParaRPr lang="en-US"/>
          </a:p>
        </p:txBody>
      </p:sp>
    </p:spTree>
    <p:extLst>
      <p:ext uri="{BB962C8B-B14F-4D97-AF65-F5344CB8AC3E}">
        <p14:creationId xmlns:p14="http://schemas.microsoft.com/office/powerpoint/2010/main" val="26320809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09600"/>
            <a:ext cx="2211884" cy="21336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2915543" y="1316569"/>
            <a:ext cx="3471863" cy="6498167"/>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72381" y="2743200"/>
            <a:ext cx="2211884" cy="508211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81372973-7FE3-904D-9CAF-D8F00A5E12F9}" type="datetimeFigureOut">
              <a:rPr lang="en-US" smtClean="0"/>
              <a:t>8/19/19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A6A5EE1-8D2A-CF45-ADA6-EA2F8520E4E9}" type="slidenum">
              <a:rPr lang="en-US" smtClean="0"/>
              <a:t>‹#›</a:t>
            </a:fld>
            <a:endParaRPr lang="en-US"/>
          </a:p>
        </p:txBody>
      </p:sp>
    </p:spTree>
    <p:extLst>
      <p:ext uri="{BB962C8B-B14F-4D97-AF65-F5344CB8AC3E}">
        <p14:creationId xmlns:p14="http://schemas.microsoft.com/office/powerpoint/2010/main" val="32177055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09600"/>
            <a:ext cx="2211884" cy="21336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2915543" y="1316569"/>
            <a:ext cx="3471863" cy="6498167"/>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472381" y="2743200"/>
            <a:ext cx="2211884" cy="508211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81372973-7FE3-904D-9CAF-D8F00A5E12F9}" type="datetimeFigureOut">
              <a:rPr lang="en-US" smtClean="0"/>
              <a:t>8/19/19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A6A5EE1-8D2A-CF45-ADA6-EA2F8520E4E9}" type="slidenum">
              <a:rPr lang="en-US" smtClean="0"/>
              <a:t>‹#›</a:t>
            </a:fld>
            <a:endParaRPr lang="en-US"/>
          </a:p>
        </p:txBody>
      </p:sp>
    </p:spTree>
    <p:extLst>
      <p:ext uri="{BB962C8B-B14F-4D97-AF65-F5344CB8AC3E}">
        <p14:creationId xmlns:p14="http://schemas.microsoft.com/office/powerpoint/2010/main" val="33860002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1372973-7FE3-904D-9CAF-D8F00A5E12F9}" type="datetimeFigureOut">
              <a:rPr lang="en-US" smtClean="0"/>
              <a:t>8/19/19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6A5EE1-8D2A-CF45-ADA6-EA2F8520E4E9}" type="slidenum">
              <a:rPr lang="en-US" smtClean="0"/>
              <a:t>‹#›</a:t>
            </a:fld>
            <a:endParaRPr lang="en-US"/>
          </a:p>
        </p:txBody>
      </p:sp>
    </p:spTree>
    <p:extLst>
      <p:ext uri="{BB962C8B-B14F-4D97-AF65-F5344CB8AC3E}">
        <p14:creationId xmlns:p14="http://schemas.microsoft.com/office/powerpoint/2010/main" val="20058388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486834"/>
            <a:ext cx="1478756" cy="7749117"/>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71488" y="486834"/>
            <a:ext cx="4350544" cy="77491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1372973-7FE3-904D-9CAF-D8F00A5E12F9}" type="datetimeFigureOut">
              <a:rPr lang="en-US" smtClean="0"/>
              <a:t>8/19/19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6A5EE1-8D2A-CF45-ADA6-EA2F8520E4E9}" type="slidenum">
              <a:rPr lang="en-US" smtClean="0"/>
              <a:t>‹#›</a:t>
            </a:fld>
            <a:endParaRPr lang="en-US"/>
          </a:p>
        </p:txBody>
      </p:sp>
    </p:spTree>
    <p:extLst>
      <p:ext uri="{BB962C8B-B14F-4D97-AF65-F5344CB8AC3E}">
        <p14:creationId xmlns:p14="http://schemas.microsoft.com/office/powerpoint/2010/main" val="1862534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414BC2A-ED80-A04D-8562-E61125618106}"/>
              </a:ext>
            </a:extLst>
          </p:cNvPr>
          <p:cNvSpPr/>
          <p:nvPr userDrawn="1"/>
        </p:nvSpPr>
        <p:spPr>
          <a:xfrm>
            <a:off x="240632" y="5285874"/>
            <a:ext cx="6360694" cy="2767263"/>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514350" y="1496484"/>
            <a:ext cx="5829300" cy="3183467"/>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857250" y="4802717"/>
            <a:ext cx="5143500" cy="2207683"/>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pic>
        <p:nvPicPr>
          <p:cNvPr id="10" name="Picture 9">
            <a:extLst>
              <a:ext uri="{FF2B5EF4-FFF2-40B4-BE49-F238E27FC236}">
                <a16:creationId xmlns:a16="http://schemas.microsoft.com/office/drawing/2014/main" id="{AC665F71-B526-1545-8587-74A80839236F}"/>
              </a:ext>
            </a:extLst>
          </p:cNvPr>
          <p:cNvPicPr>
            <a:picLocks noChangeAspect="1"/>
          </p:cNvPicPr>
          <p:nvPr userDrawn="1"/>
        </p:nvPicPr>
        <p:blipFill>
          <a:blip r:embed="rId2"/>
          <a:stretch>
            <a:fillRect/>
          </a:stretch>
        </p:blipFill>
        <p:spPr>
          <a:xfrm>
            <a:off x="2304924" y="8129129"/>
            <a:ext cx="2248151" cy="574345"/>
          </a:xfrm>
          <a:prstGeom prst="rect">
            <a:avLst/>
          </a:prstGeom>
        </p:spPr>
      </p:pic>
      <p:pic>
        <p:nvPicPr>
          <p:cNvPr id="5" name="Picture 4">
            <a:extLst>
              <a:ext uri="{FF2B5EF4-FFF2-40B4-BE49-F238E27FC236}">
                <a16:creationId xmlns:a16="http://schemas.microsoft.com/office/drawing/2014/main" id="{D7E42E08-E8E2-684F-BF6C-142B5DE0C4BD}"/>
              </a:ext>
            </a:extLst>
          </p:cNvPr>
          <p:cNvPicPr>
            <a:picLocks noChangeAspect="1"/>
          </p:cNvPicPr>
          <p:nvPr userDrawn="1"/>
        </p:nvPicPr>
        <p:blipFill>
          <a:blip r:embed="rId3"/>
          <a:stretch>
            <a:fillRect/>
          </a:stretch>
        </p:blipFill>
        <p:spPr>
          <a:xfrm>
            <a:off x="2324100" y="126007"/>
            <a:ext cx="2209800" cy="317500"/>
          </a:xfrm>
          <a:prstGeom prst="rect">
            <a:avLst/>
          </a:prstGeom>
        </p:spPr>
      </p:pic>
      <p:sp>
        <p:nvSpPr>
          <p:cNvPr id="8" name="TextBox 7">
            <a:extLst>
              <a:ext uri="{FF2B5EF4-FFF2-40B4-BE49-F238E27FC236}">
                <a16:creationId xmlns:a16="http://schemas.microsoft.com/office/drawing/2014/main" id="{E64248D4-E0EE-914A-9027-185B62E7CF1A}"/>
              </a:ext>
            </a:extLst>
          </p:cNvPr>
          <p:cNvSpPr txBox="1"/>
          <p:nvPr userDrawn="1"/>
        </p:nvSpPr>
        <p:spPr>
          <a:xfrm>
            <a:off x="0" y="8708567"/>
            <a:ext cx="6858000" cy="400110"/>
          </a:xfrm>
          <a:prstGeom prst="rect">
            <a:avLst/>
          </a:prstGeom>
          <a:noFill/>
        </p:spPr>
        <p:txBody>
          <a:bodyPr wrap="square" rtlCol="0">
            <a:spAutoFit/>
          </a:bodyPr>
          <a:lstStyle/>
          <a:p>
            <a:pPr algn="ctr"/>
            <a:r>
              <a:rPr lang="en-US" sz="1200" b="0" i="0" kern="1200" dirty="0">
                <a:solidFill>
                  <a:schemeClr val="tx1"/>
                </a:solidFill>
                <a:effectLst/>
                <a:latin typeface="Arial Narrow" panose="020B0604020202020204" pitchFamily="34" charset="0"/>
                <a:ea typeface="+mn-ea"/>
                <a:cs typeface="Arial Narrow" panose="020B0604020202020204" pitchFamily="34" charset="0"/>
              </a:rPr>
              <a:t>A Service of Student Affairs</a:t>
            </a:r>
          </a:p>
          <a:p>
            <a:pPr algn="ctr"/>
            <a:r>
              <a:rPr lang="en-US" sz="800" b="0" i="0" kern="1200" dirty="0">
                <a:solidFill>
                  <a:schemeClr val="tx1"/>
                </a:solidFill>
                <a:effectLst/>
                <a:latin typeface="Arial Narrow" panose="020B0604020202020204" pitchFamily="34" charset="0"/>
                <a:ea typeface="+mn-ea"/>
                <a:cs typeface="Arial Narrow" panose="020B0604020202020204" pitchFamily="34" charset="0"/>
              </a:rPr>
              <a:t>The University of Nebraska does not discriminate based upon any protected status. Please see </a:t>
            </a:r>
            <a:r>
              <a:rPr lang="en-US" sz="800" b="0" i="0" kern="1200" dirty="0" err="1">
                <a:solidFill>
                  <a:schemeClr val="tx1"/>
                </a:solidFill>
                <a:effectLst/>
                <a:latin typeface="Arial Narrow" panose="020B0604020202020204" pitchFamily="34" charset="0"/>
                <a:ea typeface="+mn-ea"/>
                <a:cs typeface="Arial Narrow" panose="020B0604020202020204" pitchFamily="34" charset="0"/>
              </a:rPr>
              <a:t>go.unl.edu</a:t>
            </a:r>
            <a:r>
              <a:rPr lang="en-US" sz="800" b="0" i="0" kern="1200" dirty="0">
                <a:solidFill>
                  <a:schemeClr val="tx1"/>
                </a:solidFill>
                <a:effectLst/>
                <a:latin typeface="Arial Narrow" panose="020B0604020202020204" pitchFamily="34" charset="0"/>
                <a:ea typeface="+mn-ea"/>
                <a:cs typeface="Arial Narrow" panose="020B0604020202020204" pitchFamily="34" charset="0"/>
              </a:rPr>
              <a:t>/nondiscrimination </a:t>
            </a:r>
            <a:endParaRPr lang="en-US" sz="800" b="0" i="0" dirty="0">
              <a:latin typeface="Arial Narrow" panose="020B0604020202020204" pitchFamily="34" charset="0"/>
              <a:cs typeface="Arial Narrow" panose="020B0604020202020204" pitchFamily="34" charset="0"/>
            </a:endParaRPr>
          </a:p>
        </p:txBody>
      </p:sp>
    </p:spTree>
    <p:extLst>
      <p:ext uri="{BB962C8B-B14F-4D97-AF65-F5344CB8AC3E}">
        <p14:creationId xmlns:p14="http://schemas.microsoft.com/office/powerpoint/2010/main" val="5910543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496484"/>
            <a:ext cx="5829300" cy="3183467"/>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857250" y="4802717"/>
            <a:ext cx="5143500" cy="2207683"/>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pic>
        <p:nvPicPr>
          <p:cNvPr id="5" name="Picture 4">
            <a:extLst>
              <a:ext uri="{FF2B5EF4-FFF2-40B4-BE49-F238E27FC236}">
                <a16:creationId xmlns:a16="http://schemas.microsoft.com/office/drawing/2014/main" id="{BFD75255-08DC-1A4D-8A2D-B1F0848D1D91}"/>
              </a:ext>
            </a:extLst>
          </p:cNvPr>
          <p:cNvPicPr>
            <a:picLocks noChangeAspect="1"/>
          </p:cNvPicPr>
          <p:nvPr userDrawn="1"/>
        </p:nvPicPr>
        <p:blipFill>
          <a:blip r:embed="rId2"/>
          <a:stretch>
            <a:fillRect/>
          </a:stretch>
        </p:blipFill>
        <p:spPr>
          <a:xfrm>
            <a:off x="2302543" y="8145929"/>
            <a:ext cx="2252913" cy="575562"/>
          </a:xfrm>
          <a:prstGeom prst="rect">
            <a:avLst/>
          </a:prstGeom>
        </p:spPr>
      </p:pic>
      <p:pic>
        <p:nvPicPr>
          <p:cNvPr id="7" name="Picture 6">
            <a:extLst>
              <a:ext uri="{FF2B5EF4-FFF2-40B4-BE49-F238E27FC236}">
                <a16:creationId xmlns:a16="http://schemas.microsoft.com/office/drawing/2014/main" id="{80D72E07-B8FF-3047-8BE3-90ADD4C50D06}"/>
              </a:ext>
            </a:extLst>
          </p:cNvPr>
          <p:cNvPicPr>
            <a:picLocks noChangeAspect="1"/>
          </p:cNvPicPr>
          <p:nvPr userDrawn="1"/>
        </p:nvPicPr>
        <p:blipFill>
          <a:blip r:embed="rId3"/>
          <a:stretch>
            <a:fillRect/>
          </a:stretch>
        </p:blipFill>
        <p:spPr>
          <a:xfrm>
            <a:off x="2324099" y="178076"/>
            <a:ext cx="2209800" cy="317500"/>
          </a:xfrm>
          <a:prstGeom prst="rect">
            <a:avLst/>
          </a:prstGeom>
        </p:spPr>
      </p:pic>
      <p:sp>
        <p:nvSpPr>
          <p:cNvPr id="6" name="TextBox 5">
            <a:extLst>
              <a:ext uri="{FF2B5EF4-FFF2-40B4-BE49-F238E27FC236}">
                <a16:creationId xmlns:a16="http://schemas.microsoft.com/office/drawing/2014/main" id="{E11AEAB3-D5BD-0843-9FE0-89603D5B0B47}"/>
              </a:ext>
            </a:extLst>
          </p:cNvPr>
          <p:cNvSpPr txBox="1"/>
          <p:nvPr userDrawn="1"/>
        </p:nvSpPr>
        <p:spPr>
          <a:xfrm>
            <a:off x="0" y="8708567"/>
            <a:ext cx="6858000" cy="400110"/>
          </a:xfrm>
          <a:prstGeom prst="rect">
            <a:avLst/>
          </a:prstGeom>
          <a:noFill/>
        </p:spPr>
        <p:txBody>
          <a:bodyPr wrap="square" rtlCol="0">
            <a:spAutoFit/>
          </a:bodyPr>
          <a:lstStyle/>
          <a:p>
            <a:pPr algn="ctr"/>
            <a:r>
              <a:rPr lang="en-US" sz="1200" b="0" i="0" kern="1200" dirty="0">
                <a:solidFill>
                  <a:schemeClr val="tx1"/>
                </a:solidFill>
                <a:effectLst/>
                <a:latin typeface="Arial Narrow" panose="020B0604020202020204" pitchFamily="34" charset="0"/>
                <a:ea typeface="+mn-ea"/>
                <a:cs typeface="Arial Narrow" panose="020B0604020202020204" pitchFamily="34" charset="0"/>
              </a:rPr>
              <a:t>A Service of Student Affairs</a:t>
            </a:r>
          </a:p>
          <a:p>
            <a:pPr algn="ctr"/>
            <a:r>
              <a:rPr lang="en-US" sz="800" b="0" i="0" kern="1200" dirty="0">
                <a:solidFill>
                  <a:schemeClr val="tx1"/>
                </a:solidFill>
                <a:effectLst/>
                <a:latin typeface="Arial Narrow" panose="020B0604020202020204" pitchFamily="34" charset="0"/>
                <a:ea typeface="+mn-ea"/>
                <a:cs typeface="Arial Narrow" panose="020B0604020202020204" pitchFamily="34" charset="0"/>
              </a:rPr>
              <a:t>The University of Nebraska does not discriminate based upon any protected status. Please see </a:t>
            </a:r>
            <a:r>
              <a:rPr lang="en-US" sz="800" b="0" i="0" kern="1200" dirty="0" err="1">
                <a:solidFill>
                  <a:schemeClr val="tx1"/>
                </a:solidFill>
                <a:effectLst/>
                <a:latin typeface="Arial Narrow" panose="020B0604020202020204" pitchFamily="34" charset="0"/>
                <a:ea typeface="+mn-ea"/>
                <a:cs typeface="Arial Narrow" panose="020B0604020202020204" pitchFamily="34" charset="0"/>
              </a:rPr>
              <a:t>go.unl.edu</a:t>
            </a:r>
            <a:r>
              <a:rPr lang="en-US" sz="800" b="0" i="0" kern="1200" dirty="0">
                <a:solidFill>
                  <a:schemeClr val="tx1"/>
                </a:solidFill>
                <a:effectLst/>
                <a:latin typeface="Arial Narrow" panose="020B0604020202020204" pitchFamily="34" charset="0"/>
                <a:ea typeface="+mn-ea"/>
                <a:cs typeface="Arial Narrow" panose="020B0604020202020204" pitchFamily="34" charset="0"/>
              </a:rPr>
              <a:t>/nondiscrimination </a:t>
            </a:r>
            <a:endParaRPr lang="en-US" sz="800" b="0" i="0" dirty="0">
              <a:latin typeface="Arial Narrow" panose="020B0604020202020204" pitchFamily="34" charset="0"/>
              <a:cs typeface="Arial Narrow" panose="020B0604020202020204" pitchFamily="34" charset="0"/>
            </a:endParaRPr>
          </a:p>
        </p:txBody>
      </p:sp>
    </p:spTree>
    <p:extLst>
      <p:ext uri="{BB962C8B-B14F-4D97-AF65-F5344CB8AC3E}">
        <p14:creationId xmlns:p14="http://schemas.microsoft.com/office/powerpoint/2010/main" val="3107001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496484"/>
            <a:ext cx="5829300" cy="3183467"/>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857250" y="4802717"/>
            <a:ext cx="5143500" cy="2207683"/>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pic>
        <p:nvPicPr>
          <p:cNvPr id="5" name="Picture 4">
            <a:extLst>
              <a:ext uri="{FF2B5EF4-FFF2-40B4-BE49-F238E27FC236}">
                <a16:creationId xmlns:a16="http://schemas.microsoft.com/office/drawing/2014/main" id="{BFD75255-08DC-1A4D-8A2D-B1F0848D1D91}"/>
              </a:ext>
            </a:extLst>
          </p:cNvPr>
          <p:cNvPicPr>
            <a:picLocks noChangeAspect="1"/>
          </p:cNvPicPr>
          <p:nvPr userDrawn="1"/>
        </p:nvPicPr>
        <p:blipFill>
          <a:blip r:embed="rId2"/>
          <a:stretch>
            <a:fillRect/>
          </a:stretch>
        </p:blipFill>
        <p:spPr>
          <a:xfrm>
            <a:off x="2302543" y="8145929"/>
            <a:ext cx="2252913" cy="575562"/>
          </a:xfrm>
          <a:prstGeom prst="rect">
            <a:avLst/>
          </a:prstGeom>
        </p:spPr>
      </p:pic>
      <p:pic>
        <p:nvPicPr>
          <p:cNvPr id="7" name="Picture 6">
            <a:extLst>
              <a:ext uri="{FF2B5EF4-FFF2-40B4-BE49-F238E27FC236}">
                <a16:creationId xmlns:a16="http://schemas.microsoft.com/office/drawing/2014/main" id="{80D72E07-B8FF-3047-8BE3-90ADD4C50D06}"/>
              </a:ext>
            </a:extLst>
          </p:cNvPr>
          <p:cNvPicPr>
            <a:picLocks noChangeAspect="1"/>
          </p:cNvPicPr>
          <p:nvPr userDrawn="1"/>
        </p:nvPicPr>
        <p:blipFill>
          <a:blip r:embed="rId3"/>
          <a:stretch>
            <a:fillRect/>
          </a:stretch>
        </p:blipFill>
        <p:spPr>
          <a:xfrm>
            <a:off x="2324099" y="178076"/>
            <a:ext cx="2209800" cy="317500"/>
          </a:xfrm>
          <a:prstGeom prst="rect">
            <a:avLst/>
          </a:prstGeom>
        </p:spPr>
      </p:pic>
      <p:sp>
        <p:nvSpPr>
          <p:cNvPr id="8" name="Rectangle 7">
            <a:extLst>
              <a:ext uri="{FF2B5EF4-FFF2-40B4-BE49-F238E27FC236}">
                <a16:creationId xmlns:a16="http://schemas.microsoft.com/office/drawing/2014/main" id="{FEC8050A-C551-0947-AE23-BF22F1067F4D}"/>
              </a:ext>
            </a:extLst>
          </p:cNvPr>
          <p:cNvSpPr/>
          <p:nvPr userDrawn="1"/>
        </p:nvSpPr>
        <p:spPr>
          <a:xfrm>
            <a:off x="240632" y="5285874"/>
            <a:ext cx="6360694" cy="2767263"/>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699CE441-3A56-0041-AE01-0447E835F627}"/>
              </a:ext>
            </a:extLst>
          </p:cNvPr>
          <p:cNvSpPr txBox="1"/>
          <p:nvPr userDrawn="1"/>
        </p:nvSpPr>
        <p:spPr>
          <a:xfrm>
            <a:off x="0" y="8708567"/>
            <a:ext cx="6858000" cy="400110"/>
          </a:xfrm>
          <a:prstGeom prst="rect">
            <a:avLst/>
          </a:prstGeom>
          <a:noFill/>
        </p:spPr>
        <p:txBody>
          <a:bodyPr wrap="square" rtlCol="0">
            <a:spAutoFit/>
          </a:bodyPr>
          <a:lstStyle/>
          <a:p>
            <a:pPr algn="ctr"/>
            <a:r>
              <a:rPr lang="en-US" sz="1200" b="0" i="0" kern="1200" dirty="0">
                <a:solidFill>
                  <a:schemeClr val="tx1"/>
                </a:solidFill>
                <a:effectLst/>
                <a:latin typeface="Arial Narrow" panose="020B0604020202020204" pitchFamily="34" charset="0"/>
                <a:ea typeface="+mn-ea"/>
                <a:cs typeface="Arial Narrow" panose="020B0604020202020204" pitchFamily="34" charset="0"/>
              </a:rPr>
              <a:t>A Service of Student Affairs</a:t>
            </a:r>
          </a:p>
          <a:p>
            <a:pPr algn="ctr"/>
            <a:r>
              <a:rPr lang="en-US" sz="800" b="0" i="0" kern="1200" dirty="0">
                <a:solidFill>
                  <a:schemeClr val="tx1"/>
                </a:solidFill>
                <a:effectLst/>
                <a:latin typeface="Arial Narrow" panose="020B0604020202020204" pitchFamily="34" charset="0"/>
                <a:ea typeface="+mn-ea"/>
                <a:cs typeface="Arial Narrow" panose="020B0604020202020204" pitchFamily="34" charset="0"/>
              </a:rPr>
              <a:t>The University of Nebraska does not discriminate based upon any protected status. Please see </a:t>
            </a:r>
            <a:r>
              <a:rPr lang="en-US" sz="800" b="0" i="0" kern="1200" dirty="0" err="1">
                <a:solidFill>
                  <a:schemeClr val="tx1"/>
                </a:solidFill>
                <a:effectLst/>
                <a:latin typeface="Arial Narrow" panose="020B0604020202020204" pitchFamily="34" charset="0"/>
                <a:ea typeface="+mn-ea"/>
                <a:cs typeface="Arial Narrow" panose="020B0604020202020204" pitchFamily="34" charset="0"/>
              </a:rPr>
              <a:t>go.unl.edu</a:t>
            </a:r>
            <a:r>
              <a:rPr lang="en-US" sz="800" b="0" i="0" kern="1200" dirty="0">
                <a:solidFill>
                  <a:schemeClr val="tx1"/>
                </a:solidFill>
                <a:effectLst/>
                <a:latin typeface="Arial Narrow" panose="020B0604020202020204" pitchFamily="34" charset="0"/>
                <a:ea typeface="+mn-ea"/>
                <a:cs typeface="Arial Narrow" panose="020B0604020202020204" pitchFamily="34" charset="0"/>
              </a:rPr>
              <a:t>/nondiscrimination </a:t>
            </a:r>
            <a:endParaRPr lang="en-US" sz="800" b="0" i="0" dirty="0">
              <a:latin typeface="Arial Narrow" panose="020B0604020202020204" pitchFamily="34" charset="0"/>
              <a:cs typeface="Arial Narrow" panose="020B0604020202020204" pitchFamily="34" charset="0"/>
            </a:endParaRPr>
          </a:p>
        </p:txBody>
      </p:sp>
    </p:spTree>
    <p:extLst>
      <p:ext uri="{BB962C8B-B14F-4D97-AF65-F5344CB8AC3E}">
        <p14:creationId xmlns:p14="http://schemas.microsoft.com/office/powerpoint/2010/main" val="39917111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1372973-7FE3-904D-9CAF-D8F00A5E12F9}" type="datetimeFigureOut">
              <a:rPr lang="en-US" smtClean="0"/>
              <a:t>8/19/19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6A5EE1-8D2A-CF45-ADA6-EA2F8520E4E9}" type="slidenum">
              <a:rPr lang="en-US" smtClean="0"/>
              <a:t>‹#›</a:t>
            </a:fld>
            <a:endParaRPr lang="en-US"/>
          </a:p>
        </p:txBody>
      </p:sp>
    </p:spTree>
    <p:extLst>
      <p:ext uri="{BB962C8B-B14F-4D97-AF65-F5344CB8AC3E}">
        <p14:creationId xmlns:p14="http://schemas.microsoft.com/office/powerpoint/2010/main" val="28468091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67916" y="2279653"/>
            <a:ext cx="5915025" cy="3803649"/>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467916" y="6119286"/>
            <a:ext cx="5915025" cy="2000249"/>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1372973-7FE3-904D-9CAF-D8F00A5E12F9}" type="datetimeFigureOut">
              <a:rPr lang="en-US" smtClean="0"/>
              <a:t>8/19/19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6A5EE1-8D2A-CF45-ADA6-EA2F8520E4E9}" type="slidenum">
              <a:rPr lang="en-US" smtClean="0"/>
              <a:t>‹#›</a:t>
            </a:fld>
            <a:endParaRPr lang="en-US"/>
          </a:p>
        </p:txBody>
      </p:sp>
    </p:spTree>
    <p:extLst>
      <p:ext uri="{BB962C8B-B14F-4D97-AF65-F5344CB8AC3E}">
        <p14:creationId xmlns:p14="http://schemas.microsoft.com/office/powerpoint/2010/main" val="32439925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471488" y="2434167"/>
            <a:ext cx="2914650" cy="5801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471863" y="2434167"/>
            <a:ext cx="2914650" cy="5801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1372973-7FE3-904D-9CAF-D8F00A5E12F9}" type="datetimeFigureOut">
              <a:rPr lang="en-US" smtClean="0"/>
              <a:t>8/19/19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A6A5EE1-8D2A-CF45-ADA6-EA2F8520E4E9}" type="slidenum">
              <a:rPr lang="en-US" smtClean="0"/>
              <a:t>‹#›</a:t>
            </a:fld>
            <a:endParaRPr lang="en-US"/>
          </a:p>
        </p:txBody>
      </p:sp>
    </p:spTree>
    <p:extLst>
      <p:ext uri="{BB962C8B-B14F-4D97-AF65-F5344CB8AC3E}">
        <p14:creationId xmlns:p14="http://schemas.microsoft.com/office/powerpoint/2010/main" val="18299642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72381" y="486836"/>
            <a:ext cx="5915025" cy="1767417"/>
          </a:xfrm>
        </p:spPr>
        <p:txBody>
          <a:bodyPr/>
          <a:lstStyle/>
          <a:p>
            <a:r>
              <a:rPr lang="en-US"/>
              <a:t>Click to edit Master title style</a:t>
            </a:r>
            <a:endParaRPr lang="en-US" dirty="0"/>
          </a:p>
        </p:txBody>
      </p:sp>
      <p:sp>
        <p:nvSpPr>
          <p:cNvPr id="3" name="Text Placeholder 2"/>
          <p:cNvSpPr>
            <a:spLocks noGrp="1"/>
          </p:cNvSpPr>
          <p:nvPr>
            <p:ph type="body" idx="1"/>
          </p:nvPr>
        </p:nvSpPr>
        <p:spPr>
          <a:xfrm>
            <a:off x="472381" y="2241551"/>
            <a:ext cx="2901255" cy="1098549"/>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72381" y="3340100"/>
            <a:ext cx="2901255" cy="4912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471863" y="2241551"/>
            <a:ext cx="2915543" cy="1098549"/>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3471863" y="3340100"/>
            <a:ext cx="2915543" cy="4912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1372973-7FE3-904D-9CAF-D8F00A5E12F9}" type="datetimeFigureOut">
              <a:rPr lang="en-US" smtClean="0"/>
              <a:t>8/19/19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A6A5EE1-8D2A-CF45-ADA6-EA2F8520E4E9}" type="slidenum">
              <a:rPr lang="en-US" smtClean="0"/>
              <a:t>‹#›</a:t>
            </a:fld>
            <a:endParaRPr lang="en-US"/>
          </a:p>
        </p:txBody>
      </p:sp>
    </p:spTree>
    <p:extLst>
      <p:ext uri="{BB962C8B-B14F-4D97-AF65-F5344CB8AC3E}">
        <p14:creationId xmlns:p14="http://schemas.microsoft.com/office/powerpoint/2010/main" val="5250566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1372973-7FE3-904D-9CAF-D8F00A5E12F9}" type="datetimeFigureOut">
              <a:rPr lang="en-US" smtClean="0"/>
              <a:t>8/19/19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A6A5EE1-8D2A-CF45-ADA6-EA2F8520E4E9}" type="slidenum">
              <a:rPr lang="en-US" smtClean="0"/>
              <a:t>‹#›</a:t>
            </a:fld>
            <a:endParaRPr lang="en-US"/>
          </a:p>
        </p:txBody>
      </p:sp>
    </p:spTree>
    <p:extLst>
      <p:ext uri="{BB962C8B-B14F-4D97-AF65-F5344CB8AC3E}">
        <p14:creationId xmlns:p14="http://schemas.microsoft.com/office/powerpoint/2010/main" val="38068459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486836"/>
            <a:ext cx="5915025" cy="176741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71488" y="2434167"/>
            <a:ext cx="5915025" cy="580178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71488" y="8475136"/>
            <a:ext cx="1543050" cy="486833"/>
          </a:xfrm>
          <a:prstGeom prst="rect">
            <a:avLst/>
          </a:prstGeom>
        </p:spPr>
        <p:txBody>
          <a:bodyPr vert="horz" lIns="91440" tIns="45720" rIns="91440" bIns="45720" rtlCol="0" anchor="ctr"/>
          <a:lstStyle>
            <a:lvl1pPr algn="l">
              <a:defRPr sz="900">
                <a:solidFill>
                  <a:schemeClr val="tx1">
                    <a:tint val="75000"/>
                  </a:schemeClr>
                </a:solidFill>
              </a:defRPr>
            </a:lvl1pPr>
          </a:lstStyle>
          <a:p>
            <a:fld id="{81372973-7FE3-904D-9CAF-D8F00A5E12F9}" type="datetimeFigureOut">
              <a:rPr lang="en-US" smtClean="0"/>
              <a:t>8/19/19</a:t>
            </a:fld>
            <a:endParaRPr lang="en-US"/>
          </a:p>
        </p:txBody>
      </p:sp>
      <p:sp>
        <p:nvSpPr>
          <p:cNvPr id="5" name="Footer Placeholder 4"/>
          <p:cNvSpPr>
            <a:spLocks noGrp="1"/>
          </p:cNvSpPr>
          <p:nvPr>
            <p:ph type="ftr" sz="quarter" idx="3"/>
          </p:nvPr>
        </p:nvSpPr>
        <p:spPr>
          <a:xfrm>
            <a:off x="2271713" y="8475136"/>
            <a:ext cx="2314575" cy="486833"/>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843463" y="8475136"/>
            <a:ext cx="1543050" cy="486833"/>
          </a:xfrm>
          <a:prstGeom prst="rect">
            <a:avLst/>
          </a:prstGeom>
        </p:spPr>
        <p:txBody>
          <a:bodyPr vert="horz" lIns="91440" tIns="45720" rIns="91440" bIns="45720" rtlCol="0" anchor="ctr"/>
          <a:lstStyle>
            <a:lvl1pPr algn="r">
              <a:defRPr sz="900">
                <a:solidFill>
                  <a:schemeClr val="tx1">
                    <a:tint val="75000"/>
                  </a:schemeClr>
                </a:solidFill>
              </a:defRPr>
            </a:lvl1pPr>
          </a:lstStyle>
          <a:p>
            <a:fld id="{9A6A5EE1-8D2A-CF45-ADA6-EA2F8520E4E9}" type="slidenum">
              <a:rPr lang="en-US" smtClean="0"/>
              <a:t>‹#›</a:t>
            </a:fld>
            <a:endParaRPr lang="en-US"/>
          </a:p>
        </p:txBody>
      </p:sp>
    </p:spTree>
    <p:extLst>
      <p:ext uri="{BB962C8B-B14F-4D97-AF65-F5344CB8AC3E}">
        <p14:creationId xmlns:p14="http://schemas.microsoft.com/office/powerpoint/2010/main" val="3173123306"/>
      </p:ext>
    </p:extLst>
  </p:cSld>
  <p:clrMap bg1="lt1" tx1="dk1" bg2="lt2" tx2="dk2" accent1="accent1" accent2="accent2" accent3="accent3" accent4="accent4" accent5="accent5" accent6="accent6" hlink="hlink" folHlink="folHlink"/>
  <p:sldLayoutIdLst>
    <p:sldLayoutId id="2147483661" r:id="rId1"/>
    <p:sldLayoutId id="2147483673" r:id="rId2"/>
    <p:sldLayoutId id="2147483672" r:id="rId3"/>
    <p:sldLayoutId id="2147483674" r:id="rId4"/>
    <p:sldLayoutId id="2147483662" r:id="rId5"/>
    <p:sldLayoutId id="2147483663" r:id="rId6"/>
    <p:sldLayoutId id="2147483664" r:id="rId7"/>
    <p:sldLayoutId id="2147483665" r:id="rId8"/>
    <p:sldLayoutId id="2147483666" r:id="rId9"/>
    <p:sldLayoutId id="2147483667" r:id="rId10"/>
    <p:sldLayoutId id="2147483668" r:id="rId11"/>
    <p:sldLayoutId id="2147483669" r:id="rId12"/>
    <p:sldLayoutId id="2147483670" r:id="rId13"/>
    <p:sldLayoutId id="2147483671" r:id="rId14"/>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rowd of people skiing down a snowy hill&#10;&#10;Description automatically generated">
            <a:extLst>
              <a:ext uri="{FF2B5EF4-FFF2-40B4-BE49-F238E27FC236}">
                <a16:creationId xmlns:a16="http://schemas.microsoft.com/office/drawing/2014/main" id="{5B2FA5CC-61A8-AC47-8611-C67CF8061B25}"/>
              </a:ext>
            </a:extLst>
          </p:cNvPr>
          <p:cNvPicPr>
            <a:picLocks noChangeAspect="1"/>
          </p:cNvPicPr>
          <p:nvPr/>
        </p:nvPicPr>
        <p:blipFill>
          <a:blip r:embed="rId3"/>
          <a:stretch>
            <a:fillRect/>
          </a:stretch>
        </p:blipFill>
        <p:spPr>
          <a:xfrm>
            <a:off x="270710" y="962526"/>
            <a:ext cx="6316580" cy="4211053"/>
          </a:xfrm>
          <a:prstGeom prst="rect">
            <a:avLst/>
          </a:prstGeom>
        </p:spPr>
      </p:pic>
      <p:sp>
        <p:nvSpPr>
          <p:cNvPr id="3" name="Subtitle 2">
            <a:extLst>
              <a:ext uri="{FF2B5EF4-FFF2-40B4-BE49-F238E27FC236}">
                <a16:creationId xmlns:a16="http://schemas.microsoft.com/office/drawing/2014/main" id="{C2A8A953-871F-824A-8B75-A3BF8A6AA0F1}"/>
              </a:ext>
            </a:extLst>
          </p:cNvPr>
          <p:cNvSpPr>
            <a:spLocks noGrp="1"/>
          </p:cNvSpPr>
          <p:nvPr>
            <p:ph type="subTitle" idx="1"/>
          </p:nvPr>
        </p:nvSpPr>
        <p:spPr>
          <a:xfrm>
            <a:off x="857250" y="5532634"/>
            <a:ext cx="5143500" cy="2207683"/>
          </a:xfrm>
        </p:spPr>
        <p:txBody>
          <a:bodyPr>
            <a:normAutofit fontScale="92500" lnSpcReduction="20000"/>
          </a:bodyPr>
          <a:lstStyle/>
          <a:p>
            <a:r>
              <a:rPr lang="en-US" sz="2800" dirty="0"/>
              <a:t>Date</a:t>
            </a:r>
          </a:p>
          <a:p>
            <a:r>
              <a:rPr lang="en-US" sz="2800" dirty="0"/>
              <a:t>Time</a:t>
            </a:r>
          </a:p>
          <a:p>
            <a:r>
              <a:rPr lang="en-US" sz="2800" dirty="0"/>
              <a:t>Location</a:t>
            </a:r>
          </a:p>
          <a:p>
            <a:endParaRPr lang="en-US" dirty="0"/>
          </a:p>
          <a:p>
            <a:r>
              <a:rPr lang="en-US" sz="1600" dirty="0">
                <a:latin typeface="Times New Roman" panose="02020603050405020304" pitchFamily="18" charset="0"/>
                <a:cs typeface="Times New Roman" panose="02020603050405020304" pitchFamily="18" charset="0"/>
              </a:rPr>
              <a:t>Add a brief description. Please include details about why someone would want to attend or participate in your event. What would they get out of the experience? Add your name and any co-sponsors here.</a:t>
            </a:r>
          </a:p>
        </p:txBody>
      </p:sp>
      <p:sp>
        <p:nvSpPr>
          <p:cNvPr id="4" name="TextBox 3">
            <a:extLst>
              <a:ext uri="{FF2B5EF4-FFF2-40B4-BE49-F238E27FC236}">
                <a16:creationId xmlns:a16="http://schemas.microsoft.com/office/drawing/2014/main" id="{F39E9324-3277-314F-97B7-13274F867559}"/>
              </a:ext>
            </a:extLst>
          </p:cNvPr>
          <p:cNvSpPr txBox="1"/>
          <p:nvPr/>
        </p:nvSpPr>
        <p:spPr>
          <a:xfrm>
            <a:off x="0" y="962526"/>
            <a:ext cx="6858000" cy="923330"/>
          </a:xfrm>
          <a:prstGeom prst="rect">
            <a:avLst/>
          </a:prstGeom>
          <a:noFill/>
        </p:spPr>
        <p:txBody>
          <a:bodyPr wrap="square" rtlCol="0">
            <a:spAutoFit/>
          </a:bodyPr>
          <a:lstStyle/>
          <a:p>
            <a:pPr algn="ctr"/>
            <a:r>
              <a:rPr lang="en-US" sz="5400" b="1" dirty="0">
                <a:latin typeface="Arial" panose="020B0604020202020204" pitchFamily="34" charset="0"/>
                <a:cs typeface="Arial" panose="020B0604020202020204" pitchFamily="34" charset="0"/>
              </a:rPr>
              <a:t>TEXT FOR TITLES</a:t>
            </a:r>
          </a:p>
        </p:txBody>
      </p:sp>
    </p:spTree>
    <p:extLst>
      <p:ext uri="{BB962C8B-B14F-4D97-AF65-F5344CB8AC3E}">
        <p14:creationId xmlns:p14="http://schemas.microsoft.com/office/powerpoint/2010/main" val="9357248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rowd of people skiing down a snowy hill&#10;&#10;Description automatically generated">
            <a:extLst>
              <a:ext uri="{FF2B5EF4-FFF2-40B4-BE49-F238E27FC236}">
                <a16:creationId xmlns:a16="http://schemas.microsoft.com/office/drawing/2014/main" id="{E23D82E5-B4A0-614B-BD41-E3BCFF47C91A}"/>
              </a:ext>
            </a:extLst>
          </p:cNvPr>
          <p:cNvPicPr>
            <a:picLocks noChangeAspect="1"/>
          </p:cNvPicPr>
          <p:nvPr/>
        </p:nvPicPr>
        <p:blipFill>
          <a:blip r:embed="rId3"/>
          <a:stretch>
            <a:fillRect/>
          </a:stretch>
        </p:blipFill>
        <p:spPr>
          <a:xfrm>
            <a:off x="270710" y="962526"/>
            <a:ext cx="6316580" cy="4211053"/>
          </a:xfrm>
          <a:prstGeom prst="rect">
            <a:avLst/>
          </a:prstGeom>
        </p:spPr>
      </p:pic>
      <p:sp>
        <p:nvSpPr>
          <p:cNvPr id="3" name="Subtitle 2">
            <a:extLst>
              <a:ext uri="{FF2B5EF4-FFF2-40B4-BE49-F238E27FC236}">
                <a16:creationId xmlns:a16="http://schemas.microsoft.com/office/drawing/2014/main" id="{C2A8A953-871F-824A-8B75-A3BF8A6AA0F1}"/>
              </a:ext>
            </a:extLst>
          </p:cNvPr>
          <p:cNvSpPr>
            <a:spLocks noGrp="1"/>
          </p:cNvSpPr>
          <p:nvPr>
            <p:ph type="subTitle" idx="1"/>
          </p:nvPr>
        </p:nvSpPr>
        <p:spPr>
          <a:xfrm>
            <a:off x="857250" y="5532632"/>
            <a:ext cx="5143500" cy="2207683"/>
          </a:xfrm>
        </p:spPr>
        <p:txBody>
          <a:bodyPr>
            <a:normAutofit fontScale="85000" lnSpcReduction="10000"/>
          </a:bodyPr>
          <a:lstStyle/>
          <a:p>
            <a:r>
              <a:rPr lang="en-US" sz="2800" dirty="0"/>
              <a:t>Date</a:t>
            </a:r>
          </a:p>
          <a:p>
            <a:r>
              <a:rPr lang="en-US" sz="2800" dirty="0"/>
              <a:t>Time</a:t>
            </a:r>
          </a:p>
          <a:p>
            <a:r>
              <a:rPr lang="en-US" sz="2800" dirty="0"/>
              <a:t>Location</a:t>
            </a:r>
          </a:p>
          <a:p>
            <a:endParaRPr lang="en-US" sz="2800" dirty="0"/>
          </a:p>
          <a:p>
            <a:r>
              <a:rPr lang="en-US" sz="1600" dirty="0">
                <a:latin typeface="Times New Roman" panose="02020603050405020304" pitchFamily="18" charset="0"/>
                <a:cs typeface="Times New Roman" panose="02020603050405020304" pitchFamily="18" charset="0"/>
              </a:rPr>
              <a:t>Add a brief description. Please include details about why someone would want to attend or participate in your event. What would they get out of the experience? Add your name and any co-sponsors here.</a:t>
            </a:r>
          </a:p>
        </p:txBody>
      </p:sp>
      <p:sp>
        <p:nvSpPr>
          <p:cNvPr id="4" name="TextBox 3">
            <a:extLst>
              <a:ext uri="{FF2B5EF4-FFF2-40B4-BE49-F238E27FC236}">
                <a16:creationId xmlns:a16="http://schemas.microsoft.com/office/drawing/2014/main" id="{F39E9324-3277-314F-97B7-13274F867559}"/>
              </a:ext>
            </a:extLst>
          </p:cNvPr>
          <p:cNvSpPr txBox="1"/>
          <p:nvPr/>
        </p:nvSpPr>
        <p:spPr>
          <a:xfrm>
            <a:off x="0" y="962526"/>
            <a:ext cx="6858000" cy="923330"/>
          </a:xfrm>
          <a:prstGeom prst="rect">
            <a:avLst/>
          </a:prstGeom>
          <a:noFill/>
        </p:spPr>
        <p:txBody>
          <a:bodyPr wrap="square" rtlCol="0">
            <a:spAutoFit/>
          </a:bodyPr>
          <a:lstStyle/>
          <a:p>
            <a:pPr algn="ctr"/>
            <a:r>
              <a:rPr lang="en-US" sz="5400" b="1" dirty="0">
                <a:latin typeface="Arial" panose="020B0604020202020204" pitchFamily="34" charset="0"/>
                <a:cs typeface="Arial" panose="020B0604020202020204" pitchFamily="34" charset="0"/>
              </a:rPr>
              <a:t>TEXT FOR TITLES</a:t>
            </a:r>
          </a:p>
        </p:txBody>
      </p:sp>
    </p:spTree>
    <p:extLst>
      <p:ext uri="{BB962C8B-B14F-4D97-AF65-F5344CB8AC3E}">
        <p14:creationId xmlns:p14="http://schemas.microsoft.com/office/powerpoint/2010/main" val="21381074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2A8A953-871F-824A-8B75-A3BF8A6AA0F1}"/>
              </a:ext>
            </a:extLst>
          </p:cNvPr>
          <p:cNvSpPr>
            <a:spLocks noGrp="1"/>
          </p:cNvSpPr>
          <p:nvPr>
            <p:ph type="subTitle" idx="1"/>
          </p:nvPr>
        </p:nvSpPr>
        <p:spPr>
          <a:xfrm>
            <a:off x="857249" y="5307140"/>
            <a:ext cx="5143500" cy="2207683"/>
          </a:xfrm>
        </p:spPr>
        <p:txBody>
          <a:bodyPr>
            <a:normAutofit fontScale="85000" lnSpcReduction="10000"/>
          </a:bodyPr>
          <a:lstStyle/>
          <a:p>
            <a:r>
              <a:rPr lang="en-US" sz="2800" dirty="0"/>
              <a:t>Date</a:t>
            </a:r>
          </a:p>
          <a:p>
            <a:r>
              <a:rPr lang="en-US" sz="2800" dirty="0"/>
              <a:t>Time</a:t>
            </a:r>
          </a:p>
          <a:p>
            <a:r>
              <a:rPr lang="en-US" sz="2800" dirty="0"/>
              <a:t>Location</a:t>
            </a:r>
          </a:p>
          <a:p>
            <a:endParaRPr lang="en-US" sz="2800" dirty="0"/>
          </a:p>
          <a:p>
            <a:r>
              <a:rPr lang="en-US" sz="1600" dirty="0">
                <a:latin typeface="Times New Roman" panose="02020603050405020304" pitchFamily="18" charset="0"/>
                <a:cs typeface="Times New Roman" panose="02020603050405020304" pitchFamily="18" charset="0"/>
              </a:rPr>
              <a:t>Add a brief description. Please include details about why someone would want to attend or participate in your event. What would they get out of the experience? Add your name and any co-sponsors here.</a:t>
            </a:r>
          </a:p>
        </p:txBody>
      </p:sp>
      <p:sp>
        <p:nvSpPr>
          <p:cNvPr id="4" name="TextBox 3">
            <a:extLst>
              <a:ext uri="{FF2B5EF4-FFF2-40B4-BE49-F238E27FC236}">
                <a16:creationId xmlns:a16="http://schemas.microsoft.com/office/drawing/2014/main" id="{F39E9324-3277-314F-97B7-13274F867559}"/>
              </a:ext>
            </a:extLst>
          </p:cNvPr>
          <p:cNvSpPr txBox="1"/>
          <p:nvPr/>
        </p:nvSpPr>
        <p:spPr>
          <a:xfrm>
            <a:off x="0" y="821249"/>
            <a:ext cx="6858000" cy="923330"/>
          </a:xfrm>
          <a:prstGeom prst="rect">
            <a:avLst/>
          </a:prstGeom>
          <a:noFill/>
        </p:spPr>
        <p:txBody>
          <a:bodyPr wrap="square" rtlCol="0">
            <a:spAutoFit/>
          </a:bodyPr>
          <a:lstStyle/>
          <a:p>
            <a:pPr algn="ctr"/>
            <a:r>
              <a:rPr lang="en-US" sz="5400" b="1" dirty="0">
                <a:latin typeface="Arial" panose="020B0604020202020204" pitchFamily="34" charset="0"/>
                <a:cs typeface="Arial" panose="020B0604020202020204" pitchFamily="34" charset="0"/>
              </a:rPr>
              <a:t>TEXT FOR TITLES</a:t>
            </a:r>
          </a:p>
        </p:txBody>
      </p:sp>
      <p:pic>
        <p:nvPicPr>
          <p:cNvPr id="6" name="Picture 5" descr="A crowd of people skiing down a snowy hill&#10;&#10;Description automatically generated">
            <a:extLst>
              <a:ext uri="{FF2B5EF4-FFF2-40B4-BE49-F238E27FC236}">
                <a16:creationId xmlns:a16="http://schemas.microsoft.com/office/drawing/2014/main" id="{66BA167C-2E25-A148-B507-B24FEAC19366}"/>
              </a:ext>
            </a:extLst>
          </p:cNvPr>
          <p:cNvPicPr>
            <a:picLocks noChangeAspect="1"/>
          </p:cNvPicPr>
          <p:nvPr/>
        </p:nvPicPr>
        <p:blipFill>
          <a:blip r:embed="rId3"/>
          <a:stretch>
            <a:fillRect/>
          </a:stretch>
        </p:blipFill>
        <p:spPr>
          <a:xfrm>
            <a:off x="857249" y="1744579"/>
            <a:ext cx="5143501" cy="3429000"/>
          </a:xfrm>
          <a:prstGeom prst="rect">
            <a:avLst/>
          </a:prstGeom>
        </p:spPr>
      </p:pic>
      <p:sp>
        <p:nvSpPr>
          <p:cNvPr id="7" name="TextBox 6">
            <a:extLst>
              <a:ext uri="{FF2B5EF4-FFF2-40B4-BE49-F238E27FC236}">
                <a16:creationId xmlns:a16="http://schemas.microsoft.com/office/drawing/2014/main" id="{213CBFCE-7985-8641-9E5B-14865726E124}"/>
              </a:ext>
            </a:extLst>
          </p:cNvPr>
          <p:cNvSpPr txBox="1"/>
          <p:nvPr/>
        </p:nvSpPr>
        <p:spPr>
          <a:xfrm>
            <a:off x="0" y="7740136"/>
            <a:ext cx="6857999" cy="307777"/>
          </a:xfrm>
          <a:prstGeom prst="rect">
            <a:avLst/>
          </a:prstGeom>
          <a:noFill/>
        </p:spPr>
        <p:txBody>
          <a:bodyPr wrap="square" rtlCol="0">
            <a:spAutoFit/>
          </a:bodyPr>
          <a:lstStyle/>
          <a:p>
            <a:pPr algn="ctr"/>
            <a:r>
              <a:rPr lang="en-US" sz="1400" dirty="0"/>
              <a:t>DEPARTMENT | WEBSITE | 402.000.0000</a:t>
            </a:r>
          </a:p>
        </p:txBody>
      </p:sp>
    </p:spTree>
    <p:extLst>
      <p:ext uri="{BB962C8B-B14F-4D97-AF65-F5344CB8AC3E}">
        <p14:creationId xmlns:p14="http://schemas.microsoft.com/office/powerpoint/2010/main" val="11459945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rowd of people skiing down a snowy hill&#10;&#10;Description automatically generated">
            <a:extLst>
              <a:ext uri="{FF2B5EF4-FFF2-40B4-BE49-F238E27FC236}">
                <a16:creationId xmlns:a16="http://schemas.microsoft.com/office/drawing/2014/main" id="{E3523A88-9587-BA42-99B1-1154F9AE6756}"/>
              </a:ext>
            </a:extLst>
          </p:cNvPr>
          <p:cNvPicPr>
            <a:picLocks noChangeAspect="1"/>
          </p:cNvPicPr>
          <p:nvPr/>
        </p:nvPicPr>
        <p:blipFill>
          <a:blip r:embed="rId3"/>
          <a:stretch>
            <a:fillRect/>
          </a:stretch>
        </p:blipFill>
        <p:spPr>
          <a:xfrm>
            <a:off x="857249" y="1744579"/>
            <a:ext cx="5143501" cy="3429000"/>
          </a:xfrm>
          <a:prstGeom prst="rect">
            <a:avLst/>
          </a:prstGeom>
        </p:spPr>
      </p:pic>
      <p:sp>
        <p:nvSpPr>
          <p:cNvPr id="3" name="Subtitle 2">
            <a:extLst>
              <a:ext uri="{FF2B5EF4-FFF2-40B4-BE49-F238E27FC236}">
                <a16:creationId xmlns:a16="http://schemas.microsoft.com/office/drawing/2014/main" id="{C2A8A953-871F-824A-8B75-A3BF8A6AA0F1}"/>
              </a:ext>
            </a:extLst>
          </p:cNvPr>
          <p:cNvSpPr>
            <a:spLocks noGrp="1"/>
          </p:cNvSpPr>
          <p:nvPr>
            <p:ph type="subTitle" idx="1"/>
          </p:nvPr>
        </p:nvSpPr>
        <p:spPr>
          <a:xfrm>
            <a:off x="857249" y="5305592"/>
            <a:ext cx="5143500" cy="2207683"/>
          </a:xfrm>
        </p:spPr>
        <p:txBody>
          <a:bodyPr>
            <a:normAutofit fontScale="85000" lnSpcReduction="10000"/>
          </a:bodyPr>
          <a:lstStyle/>
          <a:p>
            <a:r>
              <a:rPr lang="en-US" sz="2800" dirty="0"/>
              <a:t>Date</a:t>
            </a:r>
          </a:p>
          <a:p>
            <a:r>
              <a:rPr lang="en-US" sz="2800" dirty="0"/>
              <a:t>Time</a:t>
            </a:r>
          </a:p>
          <a:p>
            <a:r>
              <a:rPr lang="en-US" sz="2800" dirty="0"/>
              <a:t>Location</a:t>
            </a:r>
          </a:p>
          <a:p>
            <a:endParaRPr lang="en-US" sz="2800" dirty="0"/>
          </a:p>
          <a:p>
            <a:r>
              <a:rPr lang="en-US" sz="1600" dirty="0">
                <a:latin typeface="Times New Roman" panose="02020603050405020304" pitchFamily="18" charset="0"/>
                <a:cs typeface="Times New Roman" panose="02020603050405020304" pitchFamily="18" charset="0"/>
              </a:rPr>
              <a:t>Add a brief description. Please include details about why someone would want to attend or participate in your event. What would they get out of the experience? Add your name and any co-sponsors here.</a:t>
            </a:r>
          </a:p>
        </p:txBody>
      </p:sp>
      <p:sp>
        <p:nvSpPr>
          <p:cNvPr id="4" name="TextBox 3">
            <a:extLst>
              <a:ext uri="{FF2B5EF4-FFF2-40B4-BE49-F238E27FC236}">
                <a16:creationId xmlns:a16="http://schemas.microsoft.com/office/drawing/2014/main" id="{F39E9324-3277-314F-97B7-13274F867559}"/>
              </a:ext>
            </a:extLst>
          </p:cNvPr>
          <p:cNvSpPr txBox="1"/>
          <p:nvPr/>
        </p:nvSpPr>
        <p:spPr>
          <a:xfrm>
            <a:off x="0" y="833778"/>
            <a:ext cx="6858000" cy="796947"/>
          </a:xfrm>
          <a:prstGeom prst="rect">
            <a:avLst/>
          </a:prstGeom>
          <a:noFill/>
        </p:spPr>
        <p:txBody>
          <a:bodyPr wrap="square" rtlCol="0">
            <a:noAutofit/>
          </a:bodyPr>
          <a:lstStyle/>
          <a:p>
            <a:pPr algn="ctr"/>
            <a:r>
              <a:rPr lang="en-US" sz="5400" b="1" dirty="0">
                <a:latin typeface="Arial" panose="020B0604020202020204" pitchFamily="34" charset="0"/>
                <a:cs typeface="Arial" panose="020B0604020202020204" pitchFamily="34" charset="0"/>
              </a:rPr>
              <a:t>TEXT FOR TITLES</a:t>
            </a:r>
          </a:p>
        </p:txBody>
      </p:sp>
      <p:sp>
        <p:nvSpPr>
          <p:cNvPr id="7" name="TextBox 6">
            <a:extLst>
              <a:ext uri="{FF2B5EF4-FFF2-40B4-BE49-F238E27FC236}">
                <a16:creationId xmlns:a16="http://schemas.microsoft.com/office/drawing/2014/main" id="{5EAA0C70-CADD-2E47-9B32-4F1CA2BA258A}"/>
              </a:ext>
            </a:extLst>
          </p:cNvPr>
          <p:cNvSpPr txBox="1"/>
          <p:nvPr/>
        </p:nvSpPr>
        <p:spPr>
          <a:xfrm>
            <a:off x="0" y="7740136"/>
            <a:ext cx="6857999" cy="307777"/>
          </a:xfrm>
          <a:prstGeom prst="rect">
            <a:avLst/>
          </a:prstGeom>
          <a:noFill/>
        </p:spPr>
        <p:txBody>
          <a:bodyPr wrap="square" rtlCol="0">
            <a:spAutoFit/>
          </a:bodyPr>
          <a:lstStyle/>
          <a:p>
            <a:pPr algn="ctr"/>
            <a:r>
              <a:rPr lang="en-US" sz="1400" dirty="0"/>
              <a:t>DEPARTMENT | WEBSITE | 402.000.0000</a:t>
            </a:r>
          </a:p>
        </p:txBody>
      </p:sp>
    </p:spTree>
    <p:extLst>
      <p:ext uri="{BB962C8B-B14F-4D97-AF65-F5344CB8AC3E}">
        <p14:creationId xmlns:p14="http://schemas.microsoft.com/office/powerpoint/2010/main" val="13538643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rowd of people skiing down a snowy hill&#10;&#10;Description automatically generated">
            <a:extLst>
              <a:ext uri="{FF2B5EF4-FFF2-40B4-BE49-F238E27FC236}">
                <a16:creationId xmlns:a16="http://schemas.microsoft.com/office/drawing/2014/main" id="{E3523A88-9587-BA42-99B1-1154F9AE6756}"/>
              </a:ext>
            </a:extLst>
          </p:cNvPr>
          <p:cNvPicPr>
            <a:picLocks noChangeAspect="1"/>
          </p:cNvPicPr>
          <p:nvPr/>
        </p:nvPicPr>
        <p:blipFill>
          <a:blip r:embed="rId3"/>
          <a:stretch>
            <a:fillRect/>
          </a:stretch>
        </p:blipFill>
        <p:spPr>
          <a:xfrm>
            <a:off x="254668" y="962526"/>
            <a:ext cx="6316580" cy="4211053"/>
          </a:xfrm>
          <a:prstGeom prst="rect">
            <a:avLst/>
          </a:prstGeom>
        </p:spPr>
      </p:pic>
      <p:sp>
        <p:nvSpPr>
          <p:cNvPr id="3" name="Subtitle 2">
            <a:extLst>
              <a:ext uri="{FF2B5EF4-FFF2-40B4-BE49-F238E27FC236}">
                <a16:creationId xmlns:a16="http://schemas.microsoft.com/office/drawing/2014/main" id="{C2A8A953-871F-824A-8B75-A3BF8A6AA0F1}"/>
              </a:ext>
            </a:extLst>
          </p:cNvPr>
          <p:cNvSpPr>
            <a:spLocks noGrp="1"/>
          </p:cNvSpPr>
          <p:nvPr>
            <p:ph type="subTitle" idx="1"/>
          </p:nvPr>
        </p:nvSpPr>
        <p:spPr>
          <a:xfrm>
            <a:off x="857249" y="5452423"/>
            <a:ext cx="5143500" cy="2207683"/>
          </a:xfrm>
        </p:spPr>
        <p:txBody>
          <a:bodyPr>
            <a:normAutofit fontScale="85000" lnSpcReduction="10000"/>
          </a:bodyPr>
          <a:lstStyle/>
          <a:p>
            <a:r>
              <a:rPr lang="en-US" sz="2800" dirty="0"/>
              <a:t>Date</a:t>
            </a:r>
          </a:p>
          <a:p>
            <a:r>
              <a:rPr lang="en-US" sz="2800" dirty="0"/>
              <a:t>Time</a:t>
            </a:r>
          </a:p>
          <a:p>
            <a:r>
              <a:rPr lang="en-US" sz="2800" dirty="0"/>
              <a:t>Location</a:t>
            </a:r>
          </a:p>
          <a:p>
            <a:endParaRPr lang="en-US" sz="2800" dirty="0"/>
          </a:p>
          <a:p>
            <a:r>
              <a:rPr lang="en-US" sz="1600" dirty="0">
                <a:latin typeface="Times New Roman" panose="02020603050405020304" pitchFamily="18" charset="0"/>
                <a:cs typeface="Times New Roman" panose="02020603050405020304" pitchFamily="18" charset="0"/>
              </a:rPr>
              <a:t>Add a brief description. Please include details about why someone would want to attend or participate in your event. What would they get out of the experience? Add your name and any co-sponsors here.</a:t>
            </a:r>
          </a:p>
        </p:txBody>
      </p:sp>
      <p:sp>
        <p:nvSpPr>
          <p:cNvPr id="4" name="TextBox 3">
            <a:extLst>
              <a:ext uri="{FF2B5EF4-FFF2-40B4-BE49-F238E27FC236}">
                <a16:creationId xmlns:a16="http://schemas.microsoft.com/office/drawing/2014/main" id="{F39E9324-3277-314F-97B7-13274F867559}"/>
              </a:ext>
            </a:extLst>
          </p:cNvPr>
          <p:cNvSpPr txBox="1"/>
          <p:nvPr/>
        </p:nvSpPr>
        <p:spPr>
          <a:xfrm>
            <a:off x="-1" y="921389"/>
            <a:ext cx="6858000" cy="923330"/>
          </a:xfrm>
          <a:prstGeom prst="rect">
            <a:avLst/>
          </a:prstGeom>
          <a:noFill/>
        </p:spPr>
        <p:txBody>
          <a:bodyPr wrap="square" rtlCol="0">
            <a:spAutoFit/>
          </a:bodyPr>
          <a:lstStyle/>
          <a:p>
            <a:pPr algn="ctr"/>
            <a:r>
              <a:rPr lang="en-US" sz="5400" b="1" dirty="0">
                <a:latin typeface="Arial" panose="020B0604020202020204" pitchFamily="34" charset="0"/>
                <a:cs typeface="Arial" panose="020B0604020202020204" pitchFamily="34" charset="0"/>
              </a:rPr>
              <a:t>TEXT FOR TITLES</a:t>
            </a:r>
          </a:p>
        </p:txBody>
      </p:sp>
      <p:sp>
        <p:nvSpPr>
          <p:cNvPr id="7" name="TextBox 6">
            <a:extLst>
              <a:ext uri="{FF2B5EF4-FFF2-40B4-BE49-F238E27FC236}">
                <a16:creationId xmlns:a16="http://schemas.microsoft.com/office/drawing/2014/main" id="{6320F30B-A7AC-1B4D-8541-1427087AF6EC}"/>
              </a:ext>
            </a:extLst>
          </p:cNvPr>
          <p:cNvSpPr txBox="1"/>
          <p:nvPr/>
        </p:nvSpPr>
        <p:spPr>
          <a:xfrm>
            <a:off x="0" y="7740136"/>
            <a:ext cx="6857999" cy="307777"/>
          </a:xfrm>
          <a:prstGeom prst="rect">
            <a:avLst/>
          </a:prstGeom>
          <a:noFill/>
        </p:spPr>
        <p:txBody>
          <a:bodyPr wrap="square" rtlCol="0">
            <a:spAutoFit/>
          </a:bodyPr>
          <a:lstStyle/>
          <a:p>
            <a:pPr algn="ctr"/>
            <a:r>
              <a:rPr lang="en-US" sz="1400" dirty="0"/>
              <a:t>DEPARTMENT | WEBSITE | 402.000.0000</a:t>
            </a:r>
          </a:p>
        </p:txBody>
      </p:sp>
    </p:spTree>
    <p:extLst>
      <p:ext uri="{BB962C8B-B14F-4D97-AF65-F5344CB8AC3E}">
        <p14:creationId xmlns:p14="http://schemas.microsoft.com/office/powerpoint/2010/main" val="8289465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rowd of people skiing down a snowy hill&#10;&#10;Description automatically generated">
            <a:extLst>
              <a:ext uri="{FF2B5EF4-FFF2-40B4-BE49-F238E27FC236}">
                <a16:creationId xmlns:a16="http://schemas.microsoft.com/office/drawing/2014/main" id="{D5141F33-1218-974B-971D-BE99E507F18F}"/>
              </a:ext>
            </a:extLst>
          </p:cNvPr>
          <p:cNvPicPr>
            <a:picLocks noChangeAspect="1"/>
          </p:cNvPicPr>
          <p:nvPr/>
        </p:nvPicPr>
        <p:blipFill>
          <a:blip r:embed="rId3"/>
          <a:stretch>
            <a:fillRect/>
          </a:stretch>
        </p:blipFill>
        <p:spPr>
          <a:xfrm>
            <a:off x="246647" y="962526"/>
            <a:ext cx="6316580" cy="4211053"/>
          </a:xfrm>
          <a:prstGeom prst="rect">
            <a:avLst/>
          </a:prstGeom>
        </p:spPr>
      </p:pic>
      <p:sp>
        <p:nvSpPr>
          <p:cNvPr id="3" name="Subtitle 2">
            <a:extLst>
              <a:ext uri="{FF2B5EF4-FFF2-40B4-BE49-F238E27FC236}">
                <a16:creationId xmlns:a16="http://schemas.microsoft.com/office/drawing/2014/main" id="{C2A8A953-871F-824A-8B75-A3BF8A6AA0F1}"/>
              </a:ext>
            </a:extLst>
          </p:cNvPr>
          <p:cNvSpPr>
            <a:spLocks noGrp="1"/>
          </p:cNvSpPr>
          <p:nvPr>
            <p:ph type="subTitle" idx="1"/>
          </p:nvPr>
        </p:nvSpPr>
        <p:spPr>
          <a:xfrm>
            <a:off x="857249" y="5532453"/>
            <a:ext cx="5143500" cy="2207683"/>
          </a:xfrm>
        </p:spPr>
        <p:txBody>
          <a:bodyPr>
            <a:normAutofit fontScale="85000" lnSpcReduction="10000"/>
          </a:bodyPr>
          <a:lstStyle/>
          <a:p>
            <a:r>
              <a:rPr lang="en-US" sz="2800" dirty="0"/>
              <a:t>Date</a:t>
            </a:r>
          </a:p>
          <a:p>
            <a:r>
              <a:rPr lang="en-US" sz="2800" dirty="0"/>
              <a:t>Time</a:t>
            </a:r>
          </a:p>
          <a:p>
            <a:r>
              <a:rPr lang="en-US" sz="2800" dirty="0"/>
              <a:t>Location</a:t>
            </a:r>
          </a:p>
          <a:p>
            <a:endParaRPr lang="en-US" sz="2800" dirty="0"/>
          </a:p>
          <a:p>
            <a:r>
              <a:rPr lang="en-US" sz="1600" dirty="0">
                <a:latin typeface="Times New Roman" panose="02020603050405020304" pitchFamily="18" charset="0"/>
                <a:cs typeface="Times New Roman" panose="02020603050405020304" pitchFamily="18" charset="0"/>
              </a:rPr>
              <a:t>Add a brief description. Please include details about why someone would want to attend or participate in your event. What would they get out of the experience? Add your name and any co-sponsors here.</a:t>
            </a:r>
          </a:p>
        </p:txBody>
      </p:sp>
      <p:sp>
        <p:nvSpPr>
          <p:cNvPr id="4" name="TextBox 3">
            <a:extLst>
              <a:ext uri="{FF2B5EF4-FFF2-40B4-BE49-F238E27FC236}">
                <a16:creationId xmlns:a16="http://schemas.microsoft.com/office/drawing/2014/main" id="{F39E9324-3277-314F-97B7-13274F867559}"/>
              </a:ext>
            </a:extLst>
          </p:cNvPr>
          <p:cNvSpPr txBox="1"/>
          <p:nvPr/>
        </p:nvSpPr>
        <p:spPr>
          <a:xfrm>
            <a:off x="-1" y="1096087"/>
            <a:ext cx="6858000" cy="923330"/>
          </a:xfrm>
          <a:prstGeom prst="rect">
            <a:avLst/>
          </a:prstGeom>
          <a:noFill/>
        </p:spPr>
        <p:txBody>
          <a:bodyPr wrap="square" rtlCol="0">
            <a:spAutoFit/>
          </a:bodyPr>
          <a:lstStyle/>
          <a:p>
            <a:pPr algn="ctr"/>
            <a:r>
              <a:rPr lang="en-US" sz="5400" b="1" dirty="0">
                <a:latin typeface="Arial" panose="020B0604020202020204" pitchFamily="34" charset="0"/>
                <a:cs typeface="Arial" panose="020B0604020202020204" pitchFamily="34" charset="0"/>
              </a:rPr>
              <a:t>TEXT FOR TITLES</a:t>
            </a:r>
          </a:p>
        </p:txBody>
      </p:sp>
      <p:sp>
        <p:nvSpPr>
          <p:cNvPr id="2" name="TextBox 1">
            <a:extLst>
              <a:ext uri="{FF2B5EF4-FFF2-40B4-BE49-F238E27FC236}">
                <a16:creationId xmlns:a16="http://schemas.microsoft.com/office/drawing/2014/main" id="{0C0CDA2B-AD83-714E-96B4-447E2D897638}"/>
              </a:ext>
            </a:extLst>
          </p:cNvPr>
          <p:cNvSpPr txBox="1"/>
          <p:nvPr/>
        </p:nvSpPr>
        <p:spPr>
          <a:xfrm>
            <a:off x="0" y="7740136"/>
            <a:ext cx="6857999" cy="307777"/>
          </a:xfrm>
          <a:prstGeom prst="rect">
            <a:avLst/>
          </a:prstGeom>
          <a:noFill/>
        </p:spPr>
        <p:txBody>
          <a:bodyPr wrap="square" rtlCol="0">
            <a:spAutoFit/>
          </a:bodyPr>
          <a:lstStyle/>
          <a:p>
            <a:pPr algn="ctr"/>
            <a:r>
              <a:rPr lang="en-US" sz="1400" dirty="0"/>
              <a:t>DEPARTMENT | WEBSITE | 402.000.0000</a:t>
            </a:r>
          </a:p>
        </p:txBody>
      </p:sp>
    </p:spTree>
    <p:extLst>
      <p:ext uri="{BB962C8B-B14F-4D97-AF65-F5344CB8AC3E}">
        <p14:creationId xmlns:p14="http://schemas.microsoft.com/office/powerpoint/2010/main" val="40578092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5141F33-1218-974B-971D-BE99E507F18F}"/>
              </a:ext>
            </a:extLst>
          </p:cNvPr>
          <p:cNvPicPr>
            <a:picLocks noChangeAspect="1"/>
          </p:cNvPicPr>
          <p:nvPr/>
        </p:nvPicPr>
        <p:blipFill rotWithShape="1">
          <a:blip r:embed="rId3"/>
          <a:srcRect l="32387" t="-463" r="37342" b="463"/>
          <a:stretch/>
        </p:blipFill>
        <p:spPr>
          <a:xfrm rot="5400000">
            <a:off x="1442702" y="-48083"/>
            <a:ext cx="3972594" cy="6379284"/>
          </a:xfrm>
          <a:prstGeom prst="rect">
            <a:avLst/>
          </a:prstGeom>
        </p:spPr>
      </p:pic>
      <p:sp>
        <p:nvSpPr>
          <p:cNvPr id="3" name="Subtitle 2">
            <a:extLst>
              <a:ext uri="{FF2B5EF4-FFF2-40B4-BE49-F238E27FC236}">
                <a16:creationId xmlns:a16="http://schemas.microsoft.com/office/drawing/2014/main" id="{C2A8A953-871F-824A-8B75-A3BF8A6AA0F1}"/>
              </a:ext>
            </a:extLst>
          </p:cNvPr>
          <p:cNvSpPr>
            <a:spLocks noGrp="1"/>
          </p:cNvSpPr>
          <p:nvPr>
            <p:ph type="subTitle" idx="1"/>
          </p:nvPr>
        </p:nvSpPr>
        <p:spPr>
          <a:xfrm>
            <a:off x="857249" y="5424874"/>
            <a:ext cx="5143500" cy="2116238"/>
          </a:xfrm>
        </p:spPr>
        <p:txBody>
          <a:bodyPr>
            <a:normAutofit fontScale="77500" lnSpcReduction="20000"/>
          </a:bodyPr>
          <a:lstStyle/>
          <a:p>
            <a:r>
              <a:rPr lang="en-US" sz="3100" dirty="0"/>
              <a:t>August 27; September 3, 10, 17</a:t>
            </a:r>
          </a:p>
          <a:p>
            <a:r>
              <a:rPr lang="en-US" sz="3100" dirty="0"/>
              <a:t>5:30-7:30 p.m.</a:t>
            </a:r>
          </a:p>
          <a:p>
            <a:r>
              <a:rPr lang="en-US" sz="3100" dirty="0"/>
              <a:t>Outdoor Adventures Center to </a:t>
            </a:r>
          </a:p>
          <a:p>
            <a:r>
              <a:rPr lang="en-US" sz="3100" dirty="0"/>
              <a:t>East Dairy Store</a:t>
            </a:r>
          </a:p>
          <a:p>
            <a:endParaRPr lang="en-US" dirty="0"/>
          </a:p>
          <a:p>
            <a:r>
              <a:rPr lang="en-US" dirty="0"/>
              <a:t>Get out and enjoy Lincoln by bicycle and enjoy some ice cream!  It’s fun, casual, and students are allowed one free ride per semester!</a:t>
            </a:r>
          </a:p>
        </p:txBody>
      </p:sp>
      <p:sp>
        <p:nvSpPr>
          <p:cNvPr id="4" name="TextBox 3">
            <a:extLst>
              <a:ext uri="{FF2B5EF4-FFF2-40B4-BE49-F238E27FC236}">
                <a16:creationId xmlns:a16="http://schemas.microsoft.com/office/drawing/2014/main" id="{F39E9324-3277-314F-97B7-13274F867559}"/>
              </a:ext>
            </a:extLst>
          </p:cNvPr>
          <p:cNvSpPr txBox="1"/>
          <p:nvPr/>
        </p:nvSpPr>
        <p:spPr>
          <a:xfrm>
            <a:off x="-1" y="1096087"/>
            <a:ext cx="6858000" cy="707886"/>
          </a:xfrm>
          <a:prstGeom prst="rect">
            <a:avLst/>
          </a:prstGeom>
          <a:noFill/>
        </p:spPr>
        <p:txBody>
          <a:bodyPr wrap="square" rtlCol="0">
            <a:spAutoFit/>
          </a:bodyPr>
          <a:lstStyle/>
          <a:p>
            <a:pPr algn="ctr"/>
            <a:r>
              <a:rPr lang="en-US" sz="4000" b="1" dirty="0">
                <a:solidFill>
                  <a:srgbClr val="00B0F0"/>
                </a:solidFill>
                <a:latin typeface="Arial" panose="020B0604020202020204" pitchFamily="34" charset="0"/>
                <a:cs typeface="Arial" panose="020B0604020202020204" pitchFamily="34" charset="0"/>
              </a:rPr>
              <a:t>ICE CREAM BIKE RIDE</a:t>
            </a:r>
          </a:p>
        </p:txBody>
      </p:sp>
      <p:sp>
        <p:nvSpPr>
          <p:cNvPr id="2" name="TextBox 1">
            <a:extLst>
              <a:ext uri="{FF2B5EF4-FFF2-40B4-BE49-F238E27FC236}">
                <a16:creationId xmlns:a16="http://schemas.microsoft.com/office/drawing/2014/main" id="{0C0CDA2B-AD83-714E-96B4-447E2D897638}"/>
              </a:ext>
            </a:extLst>
          </p:cNvPr>
          <p:cNvSpPr txBox="1"/>
          <p:nvPr/>
        </p:nvSpPr>
        <p:spPr>
          <a:xfrm>
            <a:off x="0" y="7740136"/>
            <a:ext cx="6857999" cy="307777"/>
          </a:xfrm>
          <a:prstGeom prst="rect">
            <a:avLst/>
          </a:prstGeom>
          <a:noFill/>
        </p:spPr>
        <p:txBody>
          <a:bodyPr wrap="square" rtlCol="0">
            <a:spAutoFit/>
          </a:bodyPr>
          <a:lstStyle/>
          <a:p>
            <a:pPr algn="ctr"/>
            <a:r>
              <a:rPr lang="en-US" sz="1400" dirty="0"/>
              <a:t>CAMPUS RECREATION | </a:t>
            </a:r>
            <a:r>
              <a:rPr lang="en-US" sz="1400" dirty="0" err="1"/>
              <a:t>shopcrec.unl.edu</a:t>
            </a:r>
            <a:r>
              <a:rPr lang="en-US" sz="1400" dirty="0"/>
              <a:t> | 402.472.4777</a:t>
            </a:r>
          </a:p>
        </p:txBody>
      </p:sp>
    </p:spTree>
    <p:extLst>
      <p:ext uri="{BB962C8B-B14F-4D97-AF65-F5344CB8AC3E}">
        <p14:creationId xmlns:p14="http://schemas.microsoft.com/office/powerpoint/2010/main" val="172632149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95</TotalTime>
  <Words>1332</Words>
  <Application>Microsoft Macintosh PowerPoint</Application>
  <PresentationFormat>Letter Paper (8.5x11 in)</PresentationFormat>
  <Paragraphs>100</Paragraphs>
  <Slides>7</Slides>
  <Notes>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vt:i4>
      </vt:variant>
    </vt:vector>
  </HeadingPairs>
  <TitlesOfParts>
    <vt:vector size="13" baseType="lpstr">
      <vt:lpstr>Arial</vt:lpstr>
      <vt:lpstr>Arial Narrow</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Mike Jackson</dc:creator>
  <cp:lastModifiedBy>Lauren Gayer</cp:lastModifiedBy>
  <cp:revision>13</cp:revision>
  <dcterms:created xsi:type="dcterms:W3CDTF">2019-08-06T17:34:19Z</dcterms:created>
  <dcterms:modified xsi:type="dcterms:W3CDTF">2019-08-19T21:27:51Z</dcterms:modified>
</cp:coreProperties>
</file>